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4"/>
  </p:sldMasterIdLst>
  <p:notesMasterIdLst>
    <p:notesMasterId r:id="rId49"/>
  </p:notesMasterIdLst>
  <p:sldIdLst>
    <p:sldId id="256" r:id="rId5"/>
    <p:sldId id="287" r:id="rId6"/>
    <p:sldId id="266" r:id="rId7"/>
    <p:sldId id="257" r:id="rId8"/>
    <p:sldId id="271" r:id="rId9"/>
    <p:sldId id="265" r:id="rId10"/>
    <p:sldId id="259" r:id="rId11"/>
    <p:sldId id="278" r:id="rId12"/>
    <p:sldId id="293" r:id="rId13"/>
    <p:sldId id="272" r:id="rId14"/>
    <p:sldId id="285" r:id="rId15"/>
    <p:sldId id="281" r:id="rId16"/>
    <p:sldId id="284" r:id="rId17"/>
    <p:sldId id="273" r:id="rId18"/>
    <p:sldId id="286" r:id="rId19"/>
    <p:sldId id="283" r:id="rId20"/>
    <p:sldId id="280" r:id="rId21"/>
    <p:sldId id="275" r:id="rId22"/>
    <p:sldId id="282" r:id="rId23"/>
    <p:sldId id="298" r:id="rId24"/>
    <p:sldId id="295" r:id="rId25"/>
    <p:sldId id="299" r:id="rId26"/>
    <p:sldId id="260" r:id="rId27"/>
    <p:sldId id="307" r:id="rId28"/>
    <p:sldId id="306" r:id="rId29"/>
    <p:sldId id="305" r:id="rId30"/>
    <p:sldId id="308" r:id="rId31"/>
    <p:sldId id="258" r:id="rId32"/>
    <p:sldId id="279" r:id="rId33"/>
    <p:sldId id="274" r:id="rId34"/>
    <p:sldId id="288" r:id="rId35"/>
    <p:sldId id="289" r:id="rId36"/>
    <p:sldId id="290" r:id="rId37"/>
    <p:sldId id="291" r:id="rId38"/>
    <p:sldId id="301" r:id="rId39"/>
    <p:sldId id="292" r:id="rId40"/>
    <p:sldId id="262" r:id="rId41"/>
    <p:sldId id="263" r:id="rId42"/>
    <p:sldId id="303" r:id="rId43"/>
    <p:sldId id="294" r:id="rId44"/>
    <p:sldId id="300" r:id="rId45"/>
    <p:sldId id="302" r:id="rId46"/>
    <p:sldId id="264" r:id="rId47"/>
    <p:sldId id="277"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E6EA2B-1A36-47EC-8FE6-F145298D4F0D}" v="233" dt="2019-02-20T13:02:28.235"/>
    <p1510:client id="{85535FA0-3A5F-7053-A3AA-7276CE9258C0}" v="193" dt="2019-03-04T11:43:13.337"/>
    <p1510:client id="{EBB40902-DC27-39E9-A4F7-2630784C3212}" v="2" dt="2019-03-04T11:27:33.093"/>
    <p1510:client id="{AEC4E558-D11C-21B4-FDAF-D402E481B086}" v="51" dt="2019-02-20T13:09:06.060"/>
    <p1510:client id="{9EE23D93-722D-A7EC-F144-DA864E7CB2CB}" v="4" dt="2019-03-02T15:39:57.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in Blakely" userId="S::cblakely@woodley-pri.wokingham.sch.uk::a32e066f-0795-43e7-afe8-c0f1e46b43ca" providerId="AD" clId="Web-{B2784D48-5E45-CF10-E89B-E5CDD62BD256}"/>
    <pc:docChg chg="modSld">
      <pc:chgData name="Colin Blakely" userId="S::cblakely@woodley-pri.wokingham.sch.uk::a32e066f-0795-43e7-afe8-c0f1e46b43ca" providerId="AD" clId="Web-{B2784D48-5E45-CF10-E89B-E5CDD62BD256}" dt="2019-03-04T10:29:30.833" v="16" actId="20577"/>
      <pc:docMkLst>
        <pc:docMk/>
      </pc:docMkLst>
      <pc:sldChg chg="addSp modSp">
        <pc:chgData name="Colin Blakely" userId="S::cblakely@woodley-pri.wokingham.sch.uk::a32e066f-0795-43e7-afe8-c0f1e46b43ca" providerId="AD" clId="Web-{B2784D48-5E45-CF10-E89B-E5CDD62BD256}" dt="2019-03-04T10:29:29.817" v="14" actId="20577"/>
        <pc:sldMkLst>
          <pc:docMk/>
          <pc:sldMk cId="3259650687" sldId="292"/>
        </pc:sldMkLst>
        <pc:spChg chg="add mod">
          <ac:chgData name="Colin Blakely" userId="S::cblakely@woodley-pri.wokingham.sch.uk::a32e066f-0795-43e7-afe8-c0f1e46b43ca" providerId="AD" clId="Web-{B2784D48-5E45-CF10-E89B-E5CDD62BD256}" dt="2019-03-04T10:29:29.817" v="14" actId="20577"/>
          <ac:spMkLst>
            <pc:docMk/>
            <pc:sldMk cId="3259650687" sldId="292"/>
            <ac:spMk id="3" creationId="{77BA117C-8110-48B5-ABAE-AC95FE52437B}"/>
          </ac:spMkLst>
        </pc:spChg>
      </pc:sldChg>
    </pc:docChg>
  </pc:docChgLst>
  <pc:docChgLst>
    <pc:chgData name="Colin Blakely" userId="S::cblakely@woodley-pri.wokingham.sch.uk::a32e066f-0795-43e7-afe8-c0f1e46b43ca" providerId="AD" clId="Web-{3B34B1D6-0398-EAAC-E4EA-A70E7171F429}"/>
    <pc:docChg chg="addSld modSld">
      <pc:chgData name="Colin Blakely" userId="S::cblakely@woodley-pri.wokingham.sch.uk::a32e066f-0795-43e7-afe8-c0f1e46b43ca" providerId="AD" clId="Web-{3B34B1D6-0398-EAAC-E4EA-A70E7171F429}" dt="2019-03-04T13:43:30.708" v="34" actId="1076"/>
      <pc:docMkLst>
        <pc:docMk/>
      </pc:docMkLst>
      <pc:sldChg chg="addSp delSp modSp">
        <pc:chgData name="Colin Blakely" userId="S::cblakely@woodley-pri.wokingham.sch.uk::a32e066f-0795-43e7-afe8-c0f1e46b43ca" providerId="AD" clId="Web-{3B34B1D6-0398-EAAC-E4EA-A70E7171F429}" dt="2019-03-04T13:21:24.469" v="12"/>
        <pc:sldMkLst>
          <pc:docMk/>
          <pc:sldMk cId="3259650687" sldId="292"/>
        </pc:sldMkLst>
        <pc:spChg chg="del">
          <ac:chgData name="Colin Blakely" userId="S::cblakely@woodley-pri.wokingham.sch.uk::a32e066f-0795-43e7-afe8-c0f1e46b43ca" providerId="AD" clId="Web-{3B34B1D6-0398-EAAC-E4EA-A70E7171F429}" dt="2019-03-04T13:21:24.469" v="12"/>
          <ac:spMkLst>
            <pc:docMk/>
            <pc:sldMk cId="3259650687" sldId="292"/>
            <ac:spMk id="3" creationId="{77BA117C-8110-48B5-ABAE-AC95FE52437B}"/>
          </ac:spMkLst>
        </pc:spChg>
        <pc:picChg chg="add mod">
          <ac:chgData name="Colin Blakely" userId="S::cblakely@woodley-pri.wokingham.sch.uk::a32e066f-0795-43e7-afe8-c0f1e46b43ca" providerId="AD" clId="Web-{3B34B1D6-0398-EAAC-E4EA-A70E7171F429}" dt="2019-03-04T13:21:20.704" v="11" actId="14100"/>
          <ac:picMkLst>
            <pc:docMk/>
            <pc:sldMk cId="3259650687" sldId="292"/>
            <ac:picMk id="5" creationId="{042126DC-D53E-4855-8196-A1C74462C8AF}"/>
          </ac:picMkLst>
        </pc:picChg>
      </pc:sldChg>
      <pc:sldChg chg="addSp delSp modSp">
        <pc:chgData name="Colin Blakely" userId="S::cblakely@woodley-pri.wokingham.sch.uk::a32e066f-0795-43e7-afe8-c0f1e46b43ca" providerId="AD" clId="Web-{3B34B1D6-0398-EAAC-E4EA-A70E7171F429}" dt="2019-03-04T13:21:36.188" v="15"/>
        <pc:sldMkLst>
          <pc:docMk/>
          <pc:sldMk cId="579128228" sldId="304"/>
        </pc:sldMkLst>
        <pc:spChg chg="del">
          <ac:chgData name="Colin Blakely" userId="S::cblakely@woodley-pri.wokingham.sch.uk::a32e066f-0795-43e7-afe8-c0f1e46b43ca" providerId="AD" clId="Web-{3B34B1D6-0398-EAAC-E4EA-A70E7171F429}" dt="2019-03-04T13:21:36.188" v="15"/>
          <ac:spMkLst>
            <pc:docMk/>
            <pc:sldMk cId="579128228" sldId="304"/>
            <ac:spMk id="3" creationId="{3A3FE708-60DD-4D2E-A681-0D40D9CB1778}"/>
          </ac:spMkLst>
        </pc:spChg>
        <pc:spChg chg="add mod">
          <ac:chgData name="Colin Blakely" userId="S::cblakely@woodley-pri.wokingham.sch.uk::a32e066f-0795-43e7-afe8-c0f1e46b43ca" providerId="AD" clId="Web-{3B34B1D6-0398-EAAC-E4EA-A70E7171F429}" dt="2019-03-04T13:21:32.938" v="14" actId="1076"/>
          <ac:spMkLst>
            <pc:docMk/>
            <pc:sldMk cId="579128228" sldId="304"/>
            <ac:spMk id="4" creationId="{D59438B9-C015-499D-8381-42A5473674B5}"/>
          </ac:spMkLst>
        </pc:spChg>
      </pc:sldChg>
      <pc:sldChg chg="addSp delSp modSp new">
        <pc:chgData name="Colin Blakely" userId="S::cblakely@woodley-pri.wokingham.sch.uk::a32e066f-0795-43e7-afe8-c0f1e46b43ca" providerId="AD" clId="Web-{3B34B1D6-0398-EAAC-E4EA-A70E7171F429}" dt="2019-03-04T13:10:51.771" v="5" actId="14100"/>
        <pc:sldMkLst>
          <pc:docMk/>
          <pc:sldMk cId="2438546003" sldId="305"/>
        </pc:sldMkLst>
        <pc:spChg chg="del">
          <ac:chgData name="Colin Blakely" userId="S::cblakely@woodley-pri.wokingham.sch.uk::a32e066f-0795-43e7-afe8-c0f1e46b43ca" providerId="AD" clId="Web-{3B34B1D6-0398-EAAC-E4EA-A70E7171F429}" dt="2019-03-04T13:07:45.802" v="2"/>
          <ac:spMkLst>
            <pc:docMk/>
            <pc:sldMk cId="2438546003" sldId="305"/>
            <ac:spMk id="2" creationId="{7393F0DE-FDD1-4EB8-9D9F-D155C83C6F72}"/>
          </ac:spMkLst>
        </pc:spChg>
        <pc:spChg chg="del">
          <ac:chgData name="Colin Blakely" userId="S::cblakely@woodley-pri.wokingham.sch.uk::a32e066f-0795-43e7-afe8-c0f1e46b43ca" providerId="AD" clId="Web-{3B34B1D6-0398-EAAC-E4EA-A70E7171F429}" dt="2019-03-04T13:07:45.802" v="1"/>
          <ac:spMkLst>
            <pc:docMk/>
            <pc:sldMk cId="2438546003" sldId="305"/>
            <ac:spMk id="3" creationId="{16B994E9-7B16-4EF1-9739-9F4F803FD4C1}"/>
          </ac:spMkLst>
        </pc:spChg>
        <pc:picChg chg="add mod">
          <ac:chgData name="Colin Blakely" userId="S::cblakely@woodley-pri.wokingham.sch.uk::a32e066f-0795-43e7-afe8-c0f1e46b43ca" providerId="AD" clId="Web-{3B34B1D6-0398-EAAC-E4EA-A70E7171F429}" dt="2019-03-04T13:10:51.771" v="5" actId="14100"/>
          <ac:picMkLst>
            <pc:docMk/>
            <pc:sldMk cId="2438546003" sldId="305"/>
            <ac:picMk id="4" creationId="{96F73069-45FD-4EAA-BB94-13E8A54E5071}"/>
          </ac:picMkLst>
        </pc:picChg>
      </pc:sldChg>
      <pc:sldChg chg="addSp delSp modSp new">
        <pc:chgData name="Colin Blakely" userId="S::cblakely@woodley-pri.wokingham.sch.uk::a32e066f-0795-43e7-afe8-c0f1e46b43ca" providerId="AD" clId="Web-{3B34B1D6-0398-EAAC-E4EA-A70E7171F429}" dt="2019-03-04T13:22:30.282" v="19" actId="14100"/>
        <pc:sldMkLst>
          <pc:docMk/>
          <pc:sldMk cId="2287135939" sldId="306"/>
        </pc:sldMkLst>
        <pc:spChg chg="del">
          <ac:chgData name="Colin Blakely" userId="S::cblakely@woodley-pri.wokingham.sch.uk::a32e066f-0795-43e7-afe8-c0f1e46b43ca" providerId="AD" clId="Web-{3B34B1D6-0398-EAAC-E4EA-A70E7171F429}" dt="2019-03-04T13:10:59.051" v="8"/>
          <ac:spMkLst>
            <pc:docMk/>
            <pc:sldMk cId="2287135939" sldId="306"/>
            <ac:spMk id="2" creationId="{C1EEBADD-B03C-4EC3-A5AF-89D23F1EFCA3}"/>
          </ac:spMkLst>
        </pc:spChg>
        <pc:spChg chg="del">
          <ac:chgData name="Colin Blakely" userId="S::cblakely@woodley-pri.wokingham.sch.uk::a32e066f-0795-43e7-afe8-c0f1e46b43ca" providerId="AD" clId="Web-{3B34B1D6-0398-EAAC-E4EA-A70E7171F429}" dt="2019-03-04T13:10:59.051" v="7"/>
          <ac:spMkLst>
            <pc:docMk/>
            <pc:sldMk cId="2287135939" sldId="306"/>
            <ac:spMk id="3" creationId="{B9E6651F-814A-46F5-9052-AC7C236C4201}"/>
          </ac:spMkLst>
        </pc:spChg>
        <pc:picChg chg="add mod">
          <ac:chgData name="Colin Blakely" userId="S::cblakely@woodley-pri.wokingham.sch.uk::a32e066f-0795-43e7-afe8-c0f1e46b43ca" providerId="AD" clId="Web-{3B34B1D6-0398-EAAC-E4EA-A70E7171F429}" dt="2019-03-04T13:22:30.282" v="19" actId="14100"/>
          <ac:picMkLst>
            <pc:docMk/>
            <pc:sldMk cId="2287135939" sldId="306"/>
            <ac:picMk id="4" creationId="{F27541B4-5FD6-4E27-AA0B-53A3C78A6D66}"/>
          </ac:picMkLst>
        </pc:picChg>
      </pc:sldChg>
      <pc:sldChg chg="addSp delSp modSp new">
        <pc:chgData name="Colin Blakely" userId="S::cblakely@woodley-pri.wokingham.sch.uk::a32e066f-0795-43e7-afe8-c0f1e46b43ca" providerId="AD" clId="Web-{3B34B1D6-0398-EAAC-E4EA-A70E7171F429}" dt="2019-03-04T13:23:22.172" v="26" actId="14100"/>
        <pc:sldMkLst>
          <pc:docMk/>
          <pc:sldMk cId="1446198235" sldId="307"/>
        </pc:sldMkLst>
        <pc:spChg chg="del mod">
          <ac:chgData name="Colin Blakely" userId="S::cblakely@woodley-pri.wokingham.sch.uk::a32e066f-0795-43e7-afe8-c0f1e46b43ca" providerId="AD" clId="Web-{3B34B1D6-0398-EAAC-E4EA-A70E7171F429}" dt="2019-03-04T13:22:41.797" v="23"/>
          <ac:spMkLst>
            <pc:docMk/>
            <pc:sldMk cId="1446198235" sldId="307"/>
            <ac:spMk id="2" creationId="{3D60EE4C-99FC-41DD-9597-98AF07B731A3}"/>
          </ac:spMkLst>
        </pc:spChg>
        <pc:spChg chg="del">
          <ac:chgData name="Colin Blakely" userId="S::cblakely@woodley-pri.wokingham.sch.uk::a32e066f-0795-43e7-afe8-c0f1e46b43ca" providerId="AD" clId="Web-{3B34B1D6-0398-EAAC-E4EA-A70E7171F429}" dt="2019-03-04T13:22:41.797" v="22"/>
          <ac:spMkLst>
            <pc:docMk/>
            <pc:sldMk cId="1446198235" sldId="307"/>
            <ac:spMk id="3" creationId="{9F12C0A9-05D8-4070-9639-0F7F4A0478A4}"/>
          </ac:spMkLst>
        </pc:spChg>
        <pc:picChg chg="add mod">
          <ac:chgData name="Colin Blakely" userId="S::cblakely@woodley-pri.wokingham.sch.uk::a32e066f-0795-43e7-afe8-c0f1e46b43ca" providerId="AD" clId="Web-{3B34B1D6-0398-EAAC-E4EA-A70E7171F429}" dt="2019-03-04T13:23:22.172" v="26" actId="14100"/>
          <ac:picMkLst>
            <pc:docMk/>
            <pc:sldMk cId="1446198235" sldId="307"/>
            <ac:picMk id="4" creationId="{CE5D5095-6760-4990-B042-244256B9F50F}"/>
          </ac:picMkLst>
        </pc:picChg>
      </pc:sldChg>
      <pc:sldChg chg="addSp delSp modSp new">
        <pc:chgData name="Colin Blakely" userId="S::cblakely@woodley-pri.wokingham.sch.uk::a32e066f-0795-43e7-afe8-c0f1e46b43ca" providerId="AD" clId="Web-{3B34B1D6-0398-EAAC-E4EA-A70E7171F429}" dt="2019-03-04T13:43:30.708" v="34" actId="1076"/>
        <pc:sldMkLst>
          <pc:docMk/>
          <pc:sldMk cId="487339359" sldId="308"/>
        </pc:sldMkLst>
        <pc:spChg chg="del">
          <ac:chgData name="Colin Blakely" userId="S::cblakely@woodley-pri.wokingham.sch.uk::a32e066f-0795-43e7-afe8-c0f1e46b43ca" providerId="AD" clId="Web-{3B34B1D6-0398-EAAC-E4EA-A70E7171F429}" dt="2019-03-04T13:43:15.911" v="29"/>
          <ac:spMkLst>
            <pc:docMk/>
            <pc:sldMk cId="487339359" sldId="308"/>
            <ac:spMk id="2" creationId="{1367E3DD-89B7-4FDA-9497-A21138019F59}"/>
          </ac:spMkLst>
        </pc:spChg>
        <pc:spChg chg="del">
          <ac:chgData name="Colin Blakely" userId="S::cblakely@woodley-pri.wokingham.sch.uk::a32e066f-0795-43e7-afe8-c0f1e46b43ca" providerId="AD" clId="Web-{3B34B1D6-0398-EAAC-E4EA-A70E7171F429}" dt="2019-03-04T13:43:15.911" v="28"/>
          <ac:spMkLst>
            <pc:docMk/>
            <pc:sldMk cId="487339359" sldId="308"/>
            <ac:spMk id="3" creationId="{58F9AA41-80BA-4C84-908C-82B38CD6444D}"/>
          </ac:spMkLst>
        </pc:spChg>
        <pc:picChg chg="add mod">
          <ac:chgData name="Colin Blakely" userId="S::cblakely@woodley-pri.wokingham.sch.uk::a32e066f-0795-43e7-afe8-c0f1e46b43ca" providerId="AD" clId="Web-{3B34B1D6-0398-EAAC-E4EA-A70E7171F429}" dt="2019-03-04T13:43:30.708" v="34" actId="1076"/>
          <ac:picMkLst>
            <pc:docMk/>
            <pc:sldMk cId="487339359" sldId="308"/>
            <ac:picMk id="4" creationId="{8931D6C4-D39F-4624-A7FC-ECAA394B0F20}"/>
          </ac:picMkLst>
        </pc:picChg>
      </pc:sldChg>
    </pc:docChg>
  </pc:docChgLst>
  <pc:docChgLst>
    <pc:chgData name="Andrea Morton" userId="S::amorton@woodley-pri.wokingham.sch.uk::ae8b2c8a-86f1-4f6b-8e02-b5111a14f847" providerId="AD" clId="Web-{B0C3F6A5-BC5F-40A5-B5F6-962CE1E87F0C}"/>
    <pc:docChg chg="modSld">
      <pc:chgData name="Andrea Morton" userId="S::amorton@woodley-pri.wokingham.sch.uk::ae8b2c8a-86f1-4f6b-8e02-b5111a14f847" providerId="AD" clId="Web-{B0C3F6A5-BC5F-40A5-B5F6-962CE1E87F0C}" dt="2019-03-04T17:39:02.544" v="12" actId="14100"/>
      <pc:docMkLst>
        <pc:docMk/>
      </pc:docMkLst>
      <pc:sldChg chg="modSp">
        <pc:chgData name="Andrea Morton" userId="S::amorton@woodley-pri.wokingham.sch.uk::ae8b2c8a-86f1-4f6b-8e02-b5111a14f847" providerId="AD" clId="Web-{B0C3F6A5-BC5F-40A5-B5F6-962CE1E87F0C}" dt="2019-03-04T17:39:02.544" v="12" actId="14100"/>
        <pc:sldMkLst>
          <pc:docMk/>
          <pc:sldMk cId="167582227" sldId="301"/>
        </pc:sldMkLst>
        <pc:spChg chg="mod">
          <ac:chgData name="Andrea Morton" userId="S::amorton@woodley-pri.wokingham.sch.uk::ae8b2c8a-86f1-4f6b-8e02-b5111a14f847" providerId="AD" clId="Web-{B0C3F6A5-BC5F-40A5-B5F6-962CE1E87F0C}" dt="2019-03-04T17:39:02.544" v="12" actId="14100"/>
          <ac:spMkLst>
            <pc:docMk/>
            <pc:sldMk cId="167582227" sldId="301"/>
            <ac:spMk id="4" creationId="{94B29352-7388-452F-BC6B-B02010853CFF}"/>
          </ac:spMkLst>
        </pc:spChg>
      </pc:sldChg>
    </pc:docChg>
  </pc:docChgLst>
  <pc:docChgLst>
    <pc:chgData name="Colin Blakely" userId="S::cblakely@woodley-pri.wokingham.sch.uk::a32e066f-0795-43e7-afe8-c0f1e46b43ca" providerId="AD" clId="Web-{DF1E0004-07E5-421B-A19A-6E5FF55E3362}"/>
    <pc:docChg chg="modSld">
      <pc:chgData name="Colin Blakely" userId="S::cblakely@woodley-pri.wokingham.sch.uk::a32e066f-0795-43e7-afe8-c0f1e46b43ca" providerId="AD" clId="Web-{DF1E0004-07E5-421B-A19A-6E5FF55E3362}" dt="2019-03-03T18:18:55.023" v="60" actId="20577"/>
      <pc:docMkLst>
        <pc:docMk/>
      </pc:docMkLst>
      <pc:sldChg chg="modSp">
        <pc:chgData name="Colin Blakely" userId="S::cblakely@woodley-pri.wokingham.sch.uk::a32e066f-0795-43e7-afe8-c0f1e46b43ca" providerId="AD" clId="Web-{DF1E0004-07E5-421B-A19A-6E5FF55E3362}" dt="2019-03-03T18:09:10.428" v="4" actId="20577"/>
        <pc:sldMkLst>
          <pc:docMk/>
          <pc:sldMk cId="229635691" sldId="256"/>
        </pc:sldMkLst>
        <pc:spChg chg="mod">
          <ac:chgData name="Colin Blakely" userId="S::cblakely@woodley-pri.wokingham.sch.uk::a32e066f-0795-43e7-afe8-c0f1e46b43ca" providerId="AD" clId="Web-{DF1E0004-07E5-421B-A19A-6E5FF55E3362}" dt="2019-03-03T18:09:10.428" v="4" actId="20577"/>
          <ac:spMkLst>
            <pc:docMk/>
            <pc:sldMk cId="229635691" sldId="256"/>
            <ac:spMk id="2" creationId="{00000000-0000-0000-0000-000000000000}"/>
          </ac:spMkLst>
        </pc:spChg>
      </pc:sldChg>
      <pc:sldChg chg="addSp delSp modSp">
        <pc:chgData name="Colin Blakely" userId="S::cblakely@woodley-pri.wokingham.sch.uk::a32e066f-0795-43e7-afe8-c0f1e46b43ca" providerId="AD" clId="Web-{DF1E0004-07E5-421B-A19A-6E5FF55E3362}" dt="2019-03-03T18:09:50.132" v="11" actId="1076"/>
        <pc:sldMkLst>
          <pc:docMk/>
          <pc:sldMk cId="1656536304" sldId="257"/>
        </pc:sldMkLst>
        <pc:spChg chg="add del">
          <ac:chgData name="Colin Blakely" userId="S::cblakely@woodley-pri.wokingham.sch.uk::a32e066f-0795-43e7-afe8-c0f1e46b43ca" providerId="AD" clId="Web-{DF1E0004-07E5-421B-A19A-6E5FF55E3362}" dt="2019-03-03T18:09:47.601" v="10"/>
          <ac:spMkLst>
            <pc:docMk/>
            <pc:sldMk cId="1656536304" sldId="257"/>
            <ac:spMk id="2" creationId="{00000000-0000-0000-0000-000000000000}"/>
          </ac:spMkLst>
        </pc:spChg>
        <pc:picChg chg="mod">
          <ac:chgData name="Colin Blakely" userId="S::cblakely@woodley-pri.wokingham.sch.uk::a32e066f-0795-43e7-afe8-c0f1e46b43ca" providerId="AD" clId="Web-{DF1E0004-07E5-421B-A19A-6E5FF55E3362}" dt="2019-03-03T18:09:50.132" v="11" actId="1076"/>
          <ac:picMkLst>
            <pc:docMk/>
            <pc:sldMk cId="1656536304" sldId="257"/>
            <ac:picMk id="9" creationId="{00000000-0000-0000-0000-000000000000}"/>
          </ac:picMkLst>
        </pc:picChg>
      </pc:sldChg>
      <pc:sldChg chg="modSp">
        <pc:chgData name="Colin Blakely" userId="S::cblakely@woodley-pri.wokingham.sch.uk::a32e066f-0795-43e7-afe8-c0f1e46b43ca" providerId="AD" clId="Web-{DF1E0004-07E5-421B-A19A-6E5FF55E3362}" dt="2019-03-03T18:12:53.465" v="13" actId="14100"/>
        <pc:sldMkLst>
          <pc:docMk/>
          <pc:sldMk cId="1667394562" sldId="263"/>
        </pc:sldMkLst>
        <pc:spChg chg="mod">
          <ac:chgData name="Colin Blakely" userId="S::cblakely@woodley-pri.wokingham.sch.uk::a32e066f-0795-43e7-afe8-c0f1e46b43ca" providerId="AD" clId="Web-{DF1E0004-07E5-421B-A19A-6E5FF55E3362}" dt="2019-03-03T18:12:53.465" v="13" actId="14100"/>
          <ac:spMkLst>
            <pc:docMk/>
            <pc:sldMk cId="1667394562" sldId="263"/>
            <ac:spMk id="3" creationId="{00000000-0000-0000-0000-000000000000}"/>
          </ac:spMkLst>
        </pc:spChg>
      </pc:sldChg>
      <pc:sldChg chg="addSp delSp modSp">
        <pc:chgData name="Colin Blakely" userId="S::cblakely@woodley-pri.wokingham.sch.uk::a32e066f-0795-43e7-afe8-c0f1e46b43ca" providerId="AD" clId="Web-{DF1E0004-07E5-421B-A19A-6E5FF55E3362}" dt="2019-03-03T18:18:54.226" v="58" actId="20577"/>
        <pc:sldMkLst>
          <pc:docMk/>
          <pc:sldMk cId="3259650687" sldId="292"/>
        </pc:sldMkLst>
        <pc:spChg chg="del">
          <ac:chgData name="Colin Blakely" userId="S::cblakely@woodley-pri.wokingham.sch.uk::a32e066f-0795-43e7-afe8-c0f1e46b43ca" providerId="AD" clId="Web-{DF1E0004-07E5-421B-A19A-6E5FF55E3362}" dt="2019-03-03T18:13:27.076" v="14"/>
          <ac:spMkLst>
            <pc:docMk/>
            <pc:sldMk cId="3259650687" sldId="292"/>
            <ac:spMk id="3" creationId="{00000000-0000-0000-0000-000000000000}"/>
          </ac:spMkLst>
        </pc:spChg>
        <pc:spChg chg="add mod">
          <ac:chgData name="Colin Blakely" userId="S::cblakely@woodley-pri.wokingham.sch.uk::a32e066f-0795-43e7-afe8-c0f1e46b43ca" providerId="AD" clId="Web-{DF1E0004-07E5-421B-A19A-6E5FF55E3362}" dt="2019-03-03T18:18:54.226" v="58" actId="20577"/>
          <ac:spMkLst>
            <pc:docMk/>
            <pc:sldMk cId="3259650687" sldId="292"/>
            <ac:spMk id="10" creationId="{1683A04E-FB3B-468E-B2A0-9353EA19DBDF}"/>
          </ac:spMkLst>
        </pc:spChg>
        <pc:picChg chg="add mod">
          <ac:chgData name="Colin Blakely" userId="S::cblakely@woodley-pri.wokingham.sch.uk::a32e066f-0795-43e7-afe8-c0f1e46b43ca" providerId="AD" clId="Web-{DF1E0004-07E5-421B-A19A-6E5FF55E3362}" dt="2019-03-03T18:14:52.141" v="23" actId="1076"/>
          <ac:picMkLst>
            <pc:docMk/>
            <pc:sldMk cId="3259650687" sldId="292"/>
            <ac:picMk id="4" creationId="{E3C9CE19-B35A-454D-BFFA-16442762271C}"/>
          </ac:picMkLst>
        </pc:picChg>
        <pc:picChg chg="add mod">
          <ac:chgData name="Colin Blakely" userId="S::cblakely@woodley-pri.wokingham.sch.uk::a32e066f-0795-43e7-afe8-c0f1e46b43ca" providerId="AD" clId="Web-{DF1E0004-07E5-421B-A19A-6E5FF55E3362}" dt="2019-03-03T18:14:54.522" v="24" actId="1076"/>
          <ac:picMkLst>
            <pc:docMk/>
            <pc:sldMk cId="3259650687" sldId="292"/>
            <ac:picMk id="6" creationId="{CBCCB451-40CD-484D-9E92-A936F994D677}"/>
          </ac:picMkLst>
        </pc:picChg>
        <pc:picChg chg="add mod">
          <ac:chgData name="Colin Blakely" userId="S::cblakely@woodley-pri.wokingham.sch.uk::a32e066f-0795-43e7-afe8-c0f1e46b43ca" providerId="AD" clId="Web-{DF1E0004-07E5-421B-A19A-6E5FF55E3362}" dt="2019-03-03T18:14:56.719" v="25" actId="1076"/>
          <ac:picMkLst>
            <pc:docMk/>
            <pc:sldMk cId="3259650687" sldId="292"/>
            <ac:picMk id="8" creationId="{1577589C-3758-48D5-ADBB-88A2618CAC40}"/>
          </ac:picMkLst>
        </pc:picChg>
      </pc:sldChg>
    </pc:docChg>
  </pc:docChgLst>
  <pc:docChgLst>
    <pc:chgData name="Colin Blakely" userId="S::cblakely@woodley-pri.wokingham.sch.uk::a32e066f-0795-43e7-afe8-c0f1e46b43ca" providerId="AD" clId="Web-{85535FA0-3A5F-7053-A3AA-7276CE9258C0}"/>
    <pc:docChg chg="addSld modSld sldOrd">
      <pc:chgData name="Colin Blakely" userId="S::cblakely@woodley-pri.wokingham.sch.uk::a32e066f-0795-43e7-afe8-c0f1e46b43ca" providerId="AD" clId="Web-{85535FA0-3A5F-7053-A3AA-7276CE9258C0}" dt="2019-03-04T11:43:14.416" v="316" actId="20577"/>
      <pc:docMkLst>
        <pc:docMk/>
      </pc:docMkLst>
      <pc:sldChg chg="modSp">
        <pc:chgData name="Colin Blakely" userId="S::cblakely@woodley-pri.wokingham.sch.uk::a32e066f-0795-43e7-afe8-c0f1e46b43ca" providerId="AD" clId="Web-{85535FA0-3A5F-7053-A3AA-7276CE9258C0}" dt="2019-03-04T11:37:58.117" v="73" actId="20577"/>
        <pc:sldMkLst>
          <pc:docMk/>
          <pc:sldMk cId="229635691" sldId="256"/>
        </pc:sldMkLst>
        <pc:spChg chg="mod">
          <ac:chgData name="Colin Blakely" userId="S::cblakely@woodley-pri.wokingham.sch.uk::a32e066f-0795-43e7-afe8-c0f1e46b43ca" providerId="AD" clId="Web-{85535FA0-3A5F-7053-A3AA-7276CE9258C0}" dt="2019-03-04T11:37:58.117" v="73" actId="20577"/>
          <ac:spMkLst>
            <pc:docMk/>
            <pc:sldMk cId="229635691" sldId="256"/>
            <ac:spMk id="3" creationId="{00000000-0000-0000-0000-000000000000}"/>
          </ac:spMkLst>
        </pc:spChg>
      </pc:sldChg>
      <pc:sldChg chg="modSp">
        <pc:chgData name="Colin Blakely" userId="S::cblakely@woodley-pri.wokingham.sch.uk::a32e066f-0795-43e7-afe8-c0f1e46b43ca" providerId="AD" clId="Web-{85535FA0-3A5F-7053-A3AA-7276CE9258C0}" dt="2019-03-04T11:35:37.725" v="28" actId="20577"/>
        <pc:sldMkLst>
          <pc:docMk/>
          <pc:sldMk cId="1667394562" sldId="263"/>
        </pc:sldMkLst>
        <pc:spChg chg="mod">
          <ac:chgData name="Colin Blakely" userId="S::cblakely@woodley-pri.wokingham.sch.uk::a32e066f-0795-43e7-afe8-c0f1e46b43ca" providerId="AD" clId="Web-{85535FA0-3A5F-7053-A3AA-7276CE9258C0}" dt="2019-03-04T11:35:37.725" v="28" actId="20577"/>
          <ac:spMkLst>
            <pc:docMk/>
            <pc:sldMk cId="1667394562" sldId="263"/>
            <ac:spMk id="3" creationId="{00000000-0000-0000-0000-000000000000}"/>
          </ac:spMkLst>
        </pc:spChg>
      </pc:sldChg>
      <pc:sldChg chg="modSp">
        <pc:chgData name="Colin Blakely" userId="S::cblakely@woodley-pri.wokingham.sch.uk::a32e066f-0795-43e7-afe8-c0f1e46b43ca" providerId="AD" clId="Web-{85535FA0-3A5F-7053-A3AA-7276CE9258C0}" dt="2019-03-04T11:39:23.727" v="167" actId="20577"/>
        <pc:sldMkLst>
          <pc:docMk/>
          <pc:sldMk cId="1789451834" sldId="265"/>
        </pc:sldMkLst>
        <pc:spChg chg="mod">
          <ac:chgData name="Colin Blakely" userId="S::cblakely@woodley-pri.wokingham.sch.uk::a32e066f-0795-43e7-afe8-c0f1e46b43ca" providerId="AD" clId="Web-{85535FA0-3A5F-7053-A3AA-7276CE9258C0}" dt="2019-03-04T11:39:23.727" v="167" actId="20577"/>
          <ac:spMkLst>
            <pc:docMk/>
            <pc:sldMk cId="1789451834" sldId="265"/>
            <ac:spMk id="5" creationId="{23FD5225-2DD9-4F91-AF6C-18EEA496BF78}"/>
          </ac:spMkLst>
        </pc:spChg>
      </pc:sldChg>
      <pc:sldChg chg="modSp">
        <pc:chgData name="Colin Blakely" userId="S::cblakely@woodley-pri.wokingham.sch.uk::a32e066f-0795-43e7-afe8-c0f1e46b43ca" providerId="AD" clId="Web-{85535FA0-3A5F-7053-A3AA-7276CE9258C0}" dt="2019-03-04T11:38:43.179" v="82" actId="20577"/>
        <pc:sldMkLst>
          <pc:docMk/>
          <pc:sldMk cId="4241197030" sldId="266"/>
        </pc:sldMkLst>
        <pc:spChg chg="mod">
          <ac:chgData name="Colin Blakely" userId="S::cblakely@woodley-pri.wokingham.sch.uk::a32e066f-0795-43e7-afe8-c0f1e46b43ca" providerId="AD" clId="Web-{85535FA0-3A5F-7053-A3AA-7276CE9258C0}" dt="2019-03-04T11:38:43.179" v="82" actId="20577"/>
          <ac:spMkLst>
            <pc:docMk/>
            <pc:sldMk cId="4241197030" sldId="266"/>
            <ac:spMk id="3" creationId="{31B59DE3-E66A-488A-A916-D45CD5F834CD}"/>
          </ac:spMkLst>
        </pc:spChg>
      </pc:sldChg>
      <pc:sldChg chg="addSp modSp">
        <pc:chgData name="Colin Blakely" userId="S::cblakely@woodley-pri.wokingham.sch.uk::a32e066f-0795-43e7-afe8-c0f1e46b43ca" providerId="AD" clId="Web-{85535FA0-3A5F-7053-A3AA-7276CE9258C0}" dt="2019-03-04T11:41:16.977" v="235" actId="1076"/>
        <pc:sldMkLst>
          <pc:docMk/>
          <pc:sldMk cId="2277670495" sldId="272"/>
        </pc:sldMkLst>
        <pc:spChg chg="mod">
          <ac:chgData name="Colin Blakely" userId="S::cblakely@woodley-pri.wokingham.sch.uk::a32e066f-0795-43e7-afe8-c0f1e46b43ca" providerId="AD" clId="Web-{85535FA0-3A5F-7053-A3AA-7276CE9258C0}" dt="2019-03-04T11:41:11.587" v="232" actId="14100"/>
          <ac:spMkLst>
            <pc:docMk/>
            <pc:sldMk cId="2277670495" sldId="272"/>
            <ac:spMk id="3" creationId="{00000000-0000-0000-0000-000000000000}"/>
          </ac:spMkLst>
        </pc:spChg>
        <pc:picChg chg="add mod">
          <ac:chgData name="Colin Blakely" userId="S::cblakely@woodley-pri.wokingham.sch.uk::a32e066f-0795-43e7-afe8-c0f1e46b43ca" providerId="AD" clId="Web-{85535FA0-3A5F-7053-A3AA-7276CE9258C0}" dt="2019-03-04T11:41:16.977" v="235" actId="1076"/>
          <ac:picMkLst>
            <pc:docMk/>
            <pc:sldMk cId="2277670495" sldId="272"/>
            <ac:picMk id="4" creationId="{E74F4816-B6EF-4E41-BD31-CBE355EADED3}"/>
          </ac:picMkLst>
        </pc:picChg>
      </pc:sldChg>
      <pc:sldChg chg="modSp">
        <pc:chgData name="Colin Blakely" userId="S::cblakely@woodley-pri.wokingham.sch.uk::a32e066f-0795-43e7-afe8-c0f1e46b43ca" providerId="AD" clId="Web-{85535FA0-3A5F-7053-A3AA-7276CE9258C0}" dt="2019-03-04T11:41:34.759" v="252" actId="20577"/>
        <pc:sldMkLst>
          <pc:docMk/>
          <pc:sldMk cId="2425889662" sldId="275"/>
        </pc:sldMkLst>
        <pc:spChg chg="mod">
          <ac:chgData name="Colin Blakely" userId="S::cblakely@woodley-pri.wokingham.sch.uk::a32e066f-0795-43e7-afe8-c0f1e46b43ca" providerId="AD" clId="Web-{85535FA0-3A5F-7053-A3AA-7276CE9258C0}" dt="2019-03-04T11:41:34.759" v="252" actId="20577"/>
          <ac:spMkLst>
            <pc:docMk/>
            <pc:sldMk cId="2425889662" sldId="275"/>
            <ac:spMk id="3" creationId="{00000000-0000-0000-0000-000000000000}"/>
          </ac:spMkLst>
        </pc:spChg>
      </pc:sldChg>
      <pc:sldChg chg="addSp delSp modSp">
        <pc:chgData name="Colin Blakely" userId="S::cblakely@woodley-pri.wokingham.sch.uk::a32e066f-0795-43e7-afe8-c0f1e46b43ca" providerId="AD" clId="Web-{85535FA0-3A5F-7053-A3AA-7276CE9258C0}" dt="2019-03-04T11:41:49.602" v="261" actId="20577"/>
        <pc:sldMkLst>
          <pc:docMk/>
          <pc:sldMk cId="1249462415" sldId="278"/>
        </pc:sldMkLst>
        <pc:spChg chg="mod">
          <ac:chgData name="Colin Blakely" userId="S::cblakely@woodley-pri.wokingham.sch.uk::a32e066f-0795-43e7-afe8-c0f1e46b43ca" providerId="AD" clId="Web-{85535FA0-3A5F-7053-A3AA-7276CE9258C0}" dt="2019-03-04T11:41:49.602" v="261" actId="20577"/>
          <ac:spMkLst>
            <pc:docMk/>
            <pc:sldMk cId="1249462415" sldId="278"/>
            <ac:spMk id="3" creationId="{00000000-0000-0000-0000-000000000000}"/>
          </ac:spMkLst>
        </pc:spChg>
        <pc:picChg chg="add del mod">
          <ac:chgData name="Colin Blakely" userId="S::cblakely@woodley-pri.wokingham.sch.uk::a32e066f-0795-43e7-afe8-c0f1e46b43ca" providerId="AD" clId="Web-{85535FA0-3A5F-7053-A3AA-7276CE9258C0}" dt="2019-03-04T11:40:56.415" v="227"/>
          <ac:picMkLst>
            <pc:docMk/>
            <pc:sldMk cId="1249462415" sldId="278"/>
            <ac:picMk id="4" creationId="{DCCAD266-A34B-457C-BDE1-933DC03401E0}"/>
          </ac:picMkLst>
        </pc:picChg>
      </pc:sldChg>
      <pc:sldChg chg="modSp">
        <pc:chgData name="Colin Blakely" userId="S::cblakely@woodley-pri.wokingham.sch.uk::a32e066f-0795-43e7-afe8-c0f1e46b43ca" providerId="AD" clId="Web-{85535FA0-3A5F-7053-A3AA-7276CE9258C0}" dt="2019-03-04T11:42:43.759" v="298" actId="20577"/>
        <pc:sldMkLst>
          <pc:docMk/>
          <pc:sldMk cId="2226069839" sldId="290"/>
        </pc:sldMkLst>
        <pc:spChg chg="mod">
          <ac:chgData name="Colin Blakely" userId="S::cblakely@woodley-pri.wokingham.sch.uk::a32e066f-0795-43e7-afe8-c0f1e46b43ca" providerId="AD" clId="Web-{85535FA0-3A5F-7053-A3AA-7276CE9258C0}" dt="2019-03-04T11:42:43.759" v="298" actId="20577"/>
          <ac:spMkLst>
            <pc:docMk/>
            <pc:sldMk cId="2226069839" sldId="290"/>
            <ac:spMk id="3" creationId="{00000000-0000-0000-0000-000000000000}"/>
          </ac:spMkLst>
        </pc:spChg>
      </pc:sldChg>
      <pc:sldChg chg="ord">
        <pc:chgData name="Colin Blakely" userId="S::cblakely@woodley-pri.wokingham.sch.uk::a32e066f-0795-43e7-afe8-c0f1e46b43ca" providerId="AD" clId="Web-{85535FA0-3A5F-7053-A3AA-7276CE9258C0}" dt="2019-03-04T11:41:42.868" v="254"/>
        <pc:sldMkLst>
          <pc:docMk/>
          <pc:sldMk cId="2233140505" sldId="293"/>
        </pc:sldMkLst>
      </pc:sldChg>
      <pc:sldChg chg="modSp">
        <pc:chgData name="Colin Blakely" userId="S::cblakely@woodley-pri.wokingham.sch.uk::a32e066f-0795-43e7-afe8-c0f1e46b43ca" providerId="AD" clId="Web-{85535FA0-3A5F-7053-A3AA-7276CE9258C0}" dt="2019-03-04T11:36:43.132" v="60" actId="14100"/>
        <pc:sldMkLst>
          <pc:docMk/>
          <pc:sldMk cId="251543203" sldId="303"/>
        </pc:sldMkLst>
        <pc:spChg chg="mod">
          <ac:chgData name="Colin Blakely" userId="S::cblakely@woodley-pri.wokingham.sch.uk::a32e066f-0795-43e7-afe8-c0f1e46b43ca" providerId="AD" clId="Web-{85535FA0-3A5F-7053-A3AA-7276CE9258C0}" dt="2019-03-04T11:36:43.132" v="60" actId="14100"/>
          <ac:spMkLst>
            <pc:docMk/>
            <pc:sldMk cId="251543203" sldId="303"/>
            <ac:spMk id="5" creationId="{EB30DDE0-7BF6-403E-8A6E-54593EC18562}"/>
          </ac:spMkLst>
        </pc:spChg>
      </pc:sldChg>
      <pc:sldChg chg="modSp new">
        <pc:chgData name="Colin Blakely" userId="S::cblakely@woodley-pri.wokingham.sch.uk::a32e066f-0795-43e7-afe8-c0f1e46b43ca" providerId="AD" clId="Web-{85535FA0-3A5F-7053-A3AA-7276CE9258C0}" dt="2019-03-04T11:43:13.337" v="314" actId="20577"/>
        <pc:sldMkLst>
          <pc:docMk/>
          <pc:sldMk cId="579128228" sldId="304"/>
        </pc:sldMkLst>
        <pc:spChg chg="mod">
          <ac:chgData name="Colin Blakely" userId="S::cblakely@woodley-pri.wokingham.sch.uk::a32e066f-0795-43e7-afe8-c0f1e46b43ca" providerId="AD" clId="Web-{85535FA0-3A5F-7053-A3AA-7276CE9258C0}" dt="2019-03-04T11:43:13.337" v="314" actId="20577"/>
          <ac:spMkLst>
            <pc:docMk/>
            <pc:sldMk cId="579128228" sldId="304"/>
            <ac:spMk id="2" creationId="{3002C9DD-8FC0-40CF-8E76-3A27A024A08B}"/>
          </ac:spMkLst>
        </pc:spChg>
      </pc:sldChg>
    </pc:docChg>
  </pc:docChgLst>
  <pc:docChgLst>
    <pc:chgData name="Andrea Morton" userId="S::amorton@woodley-pri.wokingham.sch.uk::ae8b2c8a-86f1-4f6b-8e02-b5111a14f847" providerId="AD" clId="Web-{89E6EA2B-1A36-47EC-8FE6-F145298D4F0D}"/>
    <pc:docChg chg="addSld modSld sldOrd">
      <pc:chgData name="Andrea Morton" userId="S::amorton@woodley-pri.wokingham.sch.uk::ae8b2c8a-86f1-4f6b-8e02-b5111a14f847" providerId="AD" clId="Web-{89E6EA2B-1A36-47EC-8FE6-F145298D4F0D}" dt="2019-02-20T13:02:28.251" v="464" actId="20577"/>
      <pc:docMkLst>
        <pc:docMk/>
      </pc:docMkLst>
      <pc:sldChg chg="modSp">
        <pc:chgData name="Andrea Morton" userId="S::amorton@woodley-pri.wokingham.sch.uk::ae8b2c8a-86f1-4f6b-8e02-b5111a14f847" providerId="AD" clId="Web-{89E6EA2B-1A36-47EC-8FE6-F145298D4F0D}" dt="2019-02-20T12:37:38.223" v="244" actId="20577"/>
        <pc:sldMkLst>
          <pc:docMk/>
          <pc:sldMk cId="1990466570" sldId="258"/>
        </pc:sldMkLst>
        <pc:spChg chg="mod">
          <ac:chgData name="Andrea Morton" userId="S::amorton@woodley-pri.wokingham.sch.uk::ae8b2c8a-86f1-4f6b-8e02-b5111a14f847" providerId="AD" clId="Web-{89E6EA2B-1A36-47EC-8FE6-F145298D4F0D}" dt="2019-02-20T12:37:38.223" v="244" actId="20577"/>
          <ac:spMkLst>
            <pc:docMk/>
            <pc:sldMk cId="1990466570" sldId="258"/>
            <ac:spMk id="3" creationId="{00000000-0000-0000-0000-000000000000}"/>
          </ac:spMkLst>
        </pc:spChg>
      </pc:sldChg>
      <pc:sldChg chg="ord">
        <pc:chgData name="Andrea Morton" userId="S::amorton@woodley-pri.wokingham.sch.uk::ae8b2c8a-86f1-4f6b-8e02-b5111a14f847" providerId="AD" clId="Web-{89E6EA2B-1A36-47EC-8FE6-F145298D4F0D}" dt="2019-02-20T12:37:19.660" v="217"/>
        <pc:sldMkLst>
          <pc:docMk/>
          <pc:sldMk cId="3110845194" sldId="259"/>
        </pc:sldMkLst>
      </pc:sldChg>
      <pc:sldChg chg="modSp">
        <pc:chgData name="Andrea Morton" userId="S::amorton@woodley-pri.wokingham.sch.uk::ae8b2c8a-86f1-4f6b-8e02-b5111a14f847" providerId="AD" clId="Web-{89E6EA2B-1A36-47EC-8FE6-F145298D4F0D}" dt="2019-02-20T12:36:10.395" v="216" actId="14100"/>
        <pc:sldMkLst>
          <pc:docMk/>
          <pc:sldMk cId="1667394562" sldId="263"/>
        </pc:sldMkLst>
        <pc:spChg chg="mod">
          <ac:chgData name="Andrea Morton" userId="S::amorton@woodley-pri.wokingham.sch.uk::ae8b2c8a-86f1-4f6b-8e02-b5111a14f847" providerId="AD" clId="Web-{89E6EA2B-1A36-47EC-8FE6-F145298D4F0D}" dt="2019-02-20T12:36:10.395" v="216" actId="14100"/>
          <ac:spMkLst>
            <pc:docMk/>
            <pc:sldMk cId="1667394562" sldId="263"/>
            <ac:spMk id="3" creationId="{00000000-0000-0000-0000-000000000000}"/>
          </ac:spMkLst>
        </pc:spChg>
      </pc:sldChg>
      <pc:sldChg chg="addSp modSp new">
        <pc:chgData name="Andrea Morton" userId="S::amorton@woodley-pri.wokingham.sch.uk::ae8b2c8a-86f1-4f6b-8e02-b5111a14f847" providerId="AD" clId="Web-{89E6EA2B-1A36-47EC-8FE6-F145298D4F0D}" dt="2019-02-20T13:02:28.235" v="463" actId="20577"/>
        <pc:sldMkLst>
          <pc:docMk/>
          <pc:sldMk cId="1789451834" sldId="265"/>
        </pc:sldMkLst>
        <pc:spChg chg="add mod">
          <ac:chgData name="Andrea Morton" userId="S::amorton@woodley-pri.wokingham.sch.uk::ae8b2c8a-86f1-4f6b-8e02-b5111a14f847" providerId="AD" clId="Web-{89E6EA2B-1A36-47EC-8FE6-F145298D4F0D}" dt="2019-02-20T12:38:33.004" v="254" actId="20577"/>
          <ac:spMkLst>
            <pc:docMk/>
            <pc:sldMk cId="1789451834" sldId="265"/>
            <ac:spMk id="3" creationId="{9ED7617C-22B7-4E9B-A6D7-D5AE3C22F137}"/>
          </ac:spMkLst>
        </pc:spChg>
        <pc:spChg chg="add mod">
          <ac:chgData name="Andrea Morton" userId="S::amorton@woodley-pri.wokingham.sch.uk::ae8b2c8a-86f1-4f6b-8e02-b5111a14f847" providerId="AD" clId="Web-{89E6EA2B-1A36-47EC-8FE6-F145298D4F0D}" dt="2019-02-20T13:02:28.235" v="463" actId="20577"/>
          <ac:spMkLst>
            <pc:docMk/>
            <pc:sldMk cId="1789451834" sldId="265"/>
            <ac:spMk id="5" creationId="{23FD5225-2DD9-4F91-AF6C-18EEA496BF78}"/>
          </ac:spMkLst>
        </pc:spChg>
      </pc:sldChg>
      <pc:sldChg chg="modSp new ord">
        <pc:chgData name="Andrea Morton" userId="S::amorton@woodley-pri.wokingham.sch.uk::ae8b2c8a-86f1-4f6b-8e02-b5111a14f847" providerId="AD" clId="Web-{89E6EA2B-1A36-47EC-8FE6-F145298D4F0D}" dt="2019-02-20T13:01:24.454" v="410" actId="1076"/>
        <pc:sldMkLst>
          <pc:docMk/>
          <pc:sldMk cId="4241197030" sldId="266"/>
        </pc:sldMkLst>
        <pc:spChg chg="mod">
          <ac:chgData name="Andrea Morton" userId="S::amorton@woodley-pri.wokingham.sch.uk::ae8b2c8a-86f1-4f6b-8e02-b5111a14f847" providerId="AD" clId="Web-{89E6EA2B-1A36-47EC-8FE6-F145298D4F0D}" dt="2019-02-20T13:01:02.095" v="403" actId="20577"/>
          <ac:spMkLst>
            <pc:docMk/>
            <pc:sldMk cId="4241197030" sldId="266"/>
            <ac:spMk id="2" creationId="{B4B816BF-F4ED-4AB6-8E40-B063871F3AAE}"/>
          </ac:spMkLst>
        </pc:spChg>
        <pc:spChg chg="mod">
          <ac:chgData name="Andrea Morton" userId="S::amorton@woodley-pri.wokingham.sch.uk::ae8b2c8a-86f1-4f6b-8e02-b5111a14f847" providerId="AD" clId="Web-{89E6EA2B-1A36-47EC-8FE6-F145298D4F0D}" dt="2019-02-20T13:01:24.454" v="410" actId="1076"/>
          <ac:spMkLst>
            <pc:docMk/>
            <pc:sldMk cId="4241197030" sldId="266"/>
            <ac:spMk id="3" creationId="{31B59DE3-E66A-488A-A916-D45CD5F834CD}"/>
          </ac:spMkLst>
        </pc:spChg>
      </pc:sldChg>
    </pc:docChg>
  </pc:docChgLst>
  <pc:docChgLst>
    <pc:chgData name="Andrea Morton" userId="S::amorton@woodley-pri.wokingham.sch.uk::ae8b2c8a-86f1-4f6b-8e02-b5111a14f847" providerId="AD" clId="Web-{9EE23D93-722D-A7EC-F144-DA864E7CB2CB}"/>
    <pc:docChg chg="addSld delSld modSld">
      <pc:chgData name="Andrea Morton" userId="S::amorton@woodley-pri.wokingham.sch.uk::ae8b2c8a-86f1-4f6b-8e02-b5111a14f847" providerId="AD" clId="Web-{9EE23D93-722D-A7EC-F144-DA864E7CB2CB}" dt="2019-03-02T16:17:38.913" v="1683" actId="20577"/>
      <pc:docMkLst>
        <pc:docMk/>
      </pc:docMkLst>
      <pc:sldChg chg="addSp modSp">
        <pc:chgData name="Andrea Morton" userId="S::amorton@woodley-pri.wokingham.sch.uk::ae8b2c8a-86f1-4f6b-8e02-b5111a14f847" providerId="AD" clId="Web-{9EE23D93-722D-A7EC-F144-DA864E7CB2CB}" dt="2019-03-02T14:48:47.417" v="8" actId="1076"/>
        <pc:sldMkLst>
          <pc:docMk/>
          <pc:sldMk cId="3110845194" sldId="259"/>
        </pc:sldMkLst>
        <pc:picChg chg="add mod">
          <ac:chgData name="Andrea Morton" userId="S::amorton@woodley-pri.wokingham.sch.uk::ae8b2c8a-86f1-4f6b-8e02-b5111a14f847" providerId="AD" clId="Web-{9EE23D93-722D-A7EC-F144-DA864E7CB2CB}" dt="2019-03-02T14:45:16.401" v="1" actId="1076"/>
          <ac:picMkLst>
            <pc:docMk/>
            <pc:sldMk cId="3110845194" sldId="259"/>
            <ac:picMk id="8" creationId="{7B8F87EC-7500-4334-9921-71306B88D3EF}"/>
          </ac:picMkLst>
        </pc:picChg>
        <pc:picChg chg="add mod">
          <ac:chgData name="Andrea Morton" userId="S::amorton@woodley-pri.wokingham.sch.uk::ae8b2c8a-86f1-4f6b-8e02-b5111a14f847" providerId="AD" clId="Web-{9EE23D93-722D-A7EC-F144-DA864E7CB2CB}" dt="2019-03-02T14:46:49.713" v="3" actId="1076"/>
          <ac:picMkLst>
            <pc:docMk/>
            <pc:sldMk cId="3110845194" sldId="259"/>
            <ac:picMk id="10" creationId="{23A3075A-3018-44A2-882A-5FB1A288FADD}"/>
          </ac:picMkLst>
        </pc:picChg>
        <pc:picChg chg="add mod modCrop">
          <ac:chgData name="Andrea Morton" userId="S::amorton@woodley-pri.wokingham.sch.uk::ae8b2c8a-86f1-4f6b-8e02-b5111a14f847" providerId="AD" clId="Web-{9EE23D93-722D-A7EC-F144-DA864E7CB2CB}" dt="2019-03-02T14:48:47.417" v="8" actId="1076"/>
          <ac:picMkLst>
            <pc:docMk/>
            <pc:sldMk cId="3110845194" sldId="259"/>
            <ac:picMk id="12" creationId="{93BDB645-6754-45EB-98EA-54A9B37C53DB}"/>
          </ac:picMkLst>
        </pc:picChg>
      </pc:sldChg>
      <pc:sldChg chg="modSp">
        <pc:chgData name="Andrea Morton" userId="S::amorton@woodley-pri.wokingham.sch.uk::ae8b2c8a-86f1-4f6b-8e02-b5111a14f847" providerId="AD" clId="Web-{9EE23D93-722D-A7EC-F144-DA864E7CB2CB}" dt="2019-03-02T16:02:13.830" v="1373" actId="20577"/>
        <pc:sldMkLst>
          <pc:docMk/>
          <pc:sldMk cId="1527639079" sldId="260"/>
        </pc:sldMkLst>
        <pc:spChg chg="mod">
          <ac:chgData name="Andrea Morton" userId="S::amorton@woodley-pri.wokingham.sch.uk::ae8b2c8a-86f1-4f6b-8e02-b5111a14f847" providerId="AD" clId="Web-{9EE23D93-722D-A7EC-F144-DA864E7CB2CB}" dt="2019-03-02T16:02:13.830" v="1373" actId="20577"/>
          <ac:spMkLst>
            <pc:docMk/>
            <pc:sldMk cId="1527639079" sldId="260"/>
            <ac:spMk id="3" creationId="{00000000-0000-0000-0000-000000000000}"/>
          </ac:spMkLst>
        </pc:spChg>
      </pc:sldChg>
      <pc:sldChg chg="modSp">
        <pc:chgData name="Andrea Morton" userId="S::amorton@woodley-pri.wokingham.sch.uk::ae8b2c8a-86f1-4f6b-8e02-b5111a14f847" providerId="AD" clId="Web-{9EE23D93-722D-A7EC-F144-DA864E7CB2CB}" dt="2019-03-02T16:07:29.503" v="1403" actId="20577"/>
        <pc:sldMkLst>
          <pc:docMk/>
          <pc:sldMk cId="165167080" sldId="262"/>
        </pc:sldMkLst>
        <pc:spChg chg="mod">
          <ac:chgData name="Andrea Morton" userId="S::amorton@woodley-pri.wokingham.sch.uk::ae8b2c8a-86f1-4f6b-8e02-b5111a14f847" providerId="AD" clId="Web-{9EE23D93-722D-A7EC-F144-DA864E7CB2CB}" dt="2019-03-02T16:07:29.503" v="1403" actId="20577"/>
          <ac:spMkLst>
            <pc:docMk/>
            <pc:sldMk cId="165167080" sldId="262"/>
            <ac:spMk id="2" creationId="{00000000-0000-0000-0000-000000000000}"/>
          </ac:spMkLst>
        </pc:spChg>
      </pc:sldChg>
      <pc:sldChg chg="modSp">
        <pc:chgData name="Andrea Morton" userId="S::amorton@woodley-pri.wokingham.sch.uk::ae8b2c8a-86f1-4f6b-8e02-b5111a14f847" providerId="AD" clId="Web-{9EE23D93-722D-A7EC-F144-DA864E7CB2CB}" dt="2019-03-02T15:43:56.277" v="1096" actId="20577"/>
        <pc:sldMkLst>
          <pc:docMk/>
          <pc:sldMk cId="1667394562" sldId="263"/>
        </pc:sldMkLst>
        <pc:spChg chg="mod">
          <ac:chgData name="Andrea Morton" userId="S::amorton@woodley-pri.wokingham.sch.uk::ae8b2c8a-86f1-4f6b-8e02-b5111a14f847" providerId="AD" clId="Web-{9EE23D93-722D-A7EC-F144-DA864E7CB2CB}" dt="2019-03-02T15:43:56.277" v="1096" actId="20577"/>
          <ac:spMkLst>
            <pc:docMk/>
            <pc:sldMk cId="1667394562" sldId="263"/>
            <ac:spMk id="3" creationId="{00000000-0000-0000-0000-000000000000}"/>
          </ac:spMkLst>
        </pc:spChg>
      </pc:sldChg>
      <pc:sldChg chg="modSp">
        <pc:chgData name="Andrea Morton" userId="S::amorton@woodley-pri.wokingham.sch.uk::ae8b2c8a-86f1-4f6b-8e02-b5111a14f847" providerId="AD" clId="Web-{9EE23D93-722D-A7EC-F144-DA864E7CB2CB}" dt="2019-03-02T16:15:45.521" v="1647" actId="20577"/>
        <pc:sldMkLst>
          <pc:docMk/>
          <pc:sldMk cId="533827489" sldId="264"/>
        </pc:sldMkLst>
        <pc:spChg chg="mod">
          <ac:chgData name="Andrea Morton" userId="S::amorton@woodley-pri.wokingham.sch.uk::ae8b2c8a-86f1-4f6b-8e02-b5111a14f847" providerId="AD" clId="Web-{9EE23D93-722D-A7EC-F144-DA864E7CB2CB}" dt="2019-03-02T15:12:31.377" v="302" actId="20577"/>
          <ac:spMkLst>
            <pc:docMk/>
            <pc:sldMk cId="533827489" sldId="264"/>
            <ac:spMk id="2" creationId="{00000000-0000-0000-0000-000000000000}"/>
          </ac:spMkLst>
        </pc:spChg>
        <pc:spChg chg="mod">
          <ac:chgData name="Andrea Morton" userId="S::amorton@woodley-pri.wokingham.sch.uk::ae8b2c8a-86f1-4f6b-8e02-b5111a14f847" providerId="AD" clId="Web-{9EE23D93-722D-A7EC-F144-DA864E7CB2CB}" dt="2019-03-02T16:15:45.521" v="1647" actId="20577"/>
          <ac:spMkLst>
            <pc:docMk/>
            <pc:sldMk cId="533827489" sldId="264"/>
            <ac:spMk id="3" creationId="{00000000-0000-0000-0000-000000000000}"/>
          </ac:spMkLst>
        </pc:spChg>
      </pc:sldChg>
      <pc:sldChg chg="modSp">
        <pc:chgData name="Andrea Morton" userId="S::amorton@woodley-pri.wokingham.sch.uk::ae8b2c8a-86f1-4f6b-8e02-b5111a14f847" providerId="AD" clId="Web-{9EE23D93-722D-A7EC-F144-DA864E7CB2CB}" dt="2019-03-02T15:51:51.732" v="1141" actId="20577"/>
        <pc:sldMkLst>
          <pc:docMk/>
          <pc:sldMk cId="1789451834" sldId="265"/>
        </pc:sldMkLst>
        <pc:spChg chg="mod">
          <ac:chgData name="Andrea Morton" userId="S::amorton@woodley-pri.wokingham.sch.uk::ae8b2c8a-86f1-4f6b-8e02-b5111a14f847" providerId="AD" clId="Web-{9EE23D93-722D-A7EC-F144-DA864E7CB2CB}" dt="2019-03-02T15:51:51.732" v="1141" actId="20577"/>
          <ac:spMkLst>
            <pc:docMk/>
            <pc:sldMk cId="1789451834" sldId="265"/>
            <ac:spMk id="5" creationId="{23FD5225-2DD9-4F91-AF6C-18EEA496BF78}"/>
          </ac:spMkLst>
        </pc:spChg>
      </pc:sldChg>
      <pc:sldChg chg="del">
        <pc:chgData name="Andrea Morton" userId="S::amorton@woodley-pri.wokingham.sch.uk::ae8b2c8a-86f1-4f6b-8e02-b5111a14f847" providerId="AD" clId="Web-{9EE23D93-722D-A7EC-F144-DA864E7CB2CB}" dt="2019-03-02T15:27:36.382" v="702"/>
        <pc:sldMkLst>
          <pc:docMk/>
          <pc:sldMk cId="2439105521" sldId="267"/>
        </pc:sldMkLst>
      </pc:sldChg>
      <pc:sldChg chg="modSp del">
        <pc:chgData name="Andrea Morton" userId="S::amorton@woodley-pri.wokingham.sch.uk::ae8b2c8a-86f1-4f6b-8e02-b5111a14f847" providerId="AD" clId="Web-{9EE23D93-722D-A7EC-F144-DA864E7CB2CB}" dt="2019-03-02T15:27:30.069" v="701"/>
        <pc:sldMkLst>
          <pc:docMk/>
          <pc:sldMk cId="82599075" sldId="269"/>
        </pc:sldMkLst>
        <pc:spChg chg="mod">
          <ac:chgData name="Andrea Morton" userId="S::amorton@woodley-pri.wokingham.sch.uk::ae8b2c8a-86f1-4f6b-8e02-b5111a14f847" providerId="AD" clId="Web-{9EE23D93-722D-A7EC-F144-DA864E7CB2CB}" dt="2019-03-02T15:16:04.722" v="523" actId="20577"/>
          <ac:spMkLst>
            <pc:docMk/>
            <pc:sldMk cId="82599075" sldId="269"/>
            <ac:spMk id="3" creationId="{B227AB03-02A4-453D-97C3-8ED79427D5F1}"/>
          </ac:spMkLst>
        </pc:spChg>
      </pc:sldChg>
      <pc:sldChg chg="modSp">
        <pc:chgData name="Andrea Morton" userId="S::amorton@woodley-pri.wokingham.sch.uk::ae8b2c8a-86f1-4f6b-8e02-b5111a14f847" providerId="AD" clId="Web-{9EE23D93-722D-A7EC-F144-DA864E7CB2CB}" dt="2019-03-02T15:56:46.360" v="1209" actId="20577"/>
        <pc:sldMkLst>
          <pc:docMk/>
          <pc:sldMk cId="2277670495" sldId="272"/>
        </pc:sldMkLst>
        <pc:spChg chg="mod">
          <ac:chgData name="Andrea Morton" userId="S::amorton@woodley-pri.wokingham.sch.uk::ae8b2c8a-86f1-4f6b-8e02-b5111a14f847" providerId="AD" clId="Web-{9EE23D93-722D-A7EC-F144-DA864E7CB2CB}" dt="2019-03-02T14:52:36.075" v="106" actId="20577"/>
          <ac:spMkLst>
            <pc:docMk/>
            <pc:sldMk cId="2277670495" sldId="272"/>
            <ac:spMk id="2" creationId="{00000000-0000-0000-0000-000000000000}"/>
          </ac:spMkLst>
        </pc:spChg>
        <pc:spChg chg="mod">
          <ac:chgData name="Andrea Morton" userId="S::amorton@woodley-pri.wokingham.sch.uk::ae8b2c8a-86f1-4f6b-8e02-b5111a14f847" providerId="AD" clId="Web-{9EE23D93-722D-A7EC-F144-DA864E7CB2CB}" dt="2019-03-02T15:56:46.360" v="1209" actId="20577"/>
          <ac:spMkLst>
            <pc:docMk/>
            <pc:sldMk cId="2277670495" sldId="272"/>
            <ac:spMk id="3" creationId="{00000000-0000-0000-0000-000000000000}"/>
          </ac:spMkLst>
        </pc:spChg>
      </pc:sldChg>
      <pc:sldChg chg="modSp">
        <pc:chgData name="Andrea Morton" userId="S::amorton@woodley-pri.wokingham.sch.uk::ae8b2c8a-86f1-4f6b-8e02-b5111a14f847" providerId="AD" clId="Web-{9EE23D93-722D-A7EC-F144-DA864E7CB2CB}" dt="2019-03-02T15:58:35.376" v="1277" actId="20577"/>
        <pc:sldMkLst>
          <pc:docMk/>
          <pc:sldMk cId="3838245974" sldId="273"/>
        </pc:sldMkLst>
        <pc:spChg chg="mod">
          <ac:chgData name="Andrea Morton" userId="S::amorton@woodley-pri.wokingham.sch.uk::ae8b2c8a-86f1-4f6b-8e02-b5111a14f847" providerId="AD" clId="Web-{9EE23D93-722D-A7EC-F144-DA864E7CB2CB}" dt="2019-03-02T14:53:12.840" v="116" actId="20577"/>
          <ac:spMkLst>
            <pc:docMk/>
            <pc:sldMk cId="3838245974" sldId="273"/>
            <ac:spMk id="2" creationId="{00000000-0000-0000-0000-000000000000}"/>
          </ac:spMkLst>
        </pc:spChg>
        <pc:spChg chg="mod">
          <ac:chgData name="Andrea Morton" userId="S::amorton@woodley-pri.wokingham.sch.uk::ae8b2c8a-86f1-4f6b-8e02-b5111a14f847" providerId="AD" clId="Web-{9EE23D93-722D-A7EC-F144-DA864E7CB2CB}" dt="2019-03-02T15:58:35.376" v="1277" actId="20577"/>
          <ac:spMkLst>
            <pc:docMk/>
            <pc:sldMk cId="3838245974" sldId="273"/>
            <ac:spMk id="3" creationId="{00000000-0000-0000-0000-000000000000}"/>
          </ac:spMkLst>
        </pc:spChg>
      </pc:sldChg>
      <pc:sldChg chg="modSp">
        <pc:chgData name="Andrea Morton" userId="S::amorton@woodley-pri.wokingham.sch.uk::ae8b2c8a-86f1-4f6b-8e02-b5111a14f847" providerId="AD" clId="Web-{9EE23D93-722D-A7EC-F144-DA864E7CB2CB}" dt="2019-03-02T16:00:18.642" v="1354" actId="14100"/>
        <pc:sldMkLst>
          <pc:docMk/>
          <pc:sldMk cId="2425889662" sldId="275"/>
        </pc:sldMkLst>
        <pc:spChg chg="mod">
          <ac:chgData name="Andrea Morton" userId="S::amorton@woodley-pri.wokingham.sch.uk::ae8b2c8a-86f1-4f6b-8e02-b5111a14f847" providerId="AD" clId="Web-{9EE23D93-722D-A7EC-F144-DA864E7CB2CB}" dt="2019-03-02T14:53:33.278" v="132" actId="20577"/>
          <ac:spMkLst>
            <pc:docMk/>
            <pc:sldMk cId="2425889662" sldId="275"/>
            <ac:spMk id="2" creationId="{00000000-0000-0000-0000-000000000000}"/>
          </ac:spMkLst>
        </pc:spChg>
        <pc:spChg chg="mod">
          <ac:chgData name="Andrea Morton" userId="S::amorton@woodley-pri.wokingham.sch.uk::ae8b2c8a-86f1-4f6b-8e02-b5111a14f847" providerId="AD" clId="Web-{9EE23D93-722D-A7EC-F144-DA864E7CB2CB}" dt="2019-03-02T16:00:18.642" v="1354" actId="14100"/>
          <ac:spMkLst>
            <pc:docMk/>
            <pc:sldMk cId="2425889662" sldId="275"/>
            <ac:spMk id="3" creationId="{00000000-0000-0000-0000-000000000000}"/>
          </ac:spMkLst>
        </pc:spChg>
      </pc:sldChg>
      <pc:sldChg chg="modSp">
        <pc:chgData name="Andrea Morton" userId="S::amorton@woodley-pri.wokingham.sch.uk::ae8b2c8a-86f1-4f6b-8e02-b5111a14f847" providerId="AD" clId="Web-{9EE23D93-722D-A7EC-F144-DA864E7CB2CB}" dt="2019-03-02T15:54:32.625" v="1202" actId="20577"/>
        <pc:sldMkLst>
          <pc:docMk/>
          <pc:sldMk cId="1249462415" sldId="278"/>
        </pc:sldMkLst>
        <pc:spChg chg="mod">
          <ac:chgData name="Andrea Morton" userId="S::amorton@woodley-pri.wokingham.sch.uk::ae8b2c8a-86f1-4f6b-8e02-b5111a14f847" providerId="AD" clId="Web-{9EE23D93-722D-A7EC-F144-DA864E7CB2CB}" dt="2019-03-02T15:54:32.625" v="1202" actId="20577"/>
          <ac:spMkLst>
            <pc:docMk/>
            <pc:sldMk cId="1249462415" sldId="278"/>
            <ac:spMk id="3" creationId="{00000000-0000-0000-0000-000000000000}"/>
          </ac:spMkLst>
        </pc:spChg>
      </pc:sldChg>
      <pc:sldChg chg="modSp">
        <pc:chgData name="Andrea Morton" userId="S::amorton@woodley-pri.wokingham.sch.uk::ae8b2c8a-86f1-4f6b-8e02-b5111a14f847" providerId="AD" clId="Web-{9EE23D93-722D-A7EC-F144-DA864E7CB2CB}" dt="2019-03-02T16:17:38.913" v="1682" actId="20577"/>
        <pc:sldMkLst>
          <pc:docMk/>
          <pc:sldMk cId="833484406" sldId="287"/>
        </pc:sldMkLst>
        <pc:spChg chg="mod">
          <ac:chgData name="Andrea Morton" userId="S::amorton@woodley-pri.wokingham.sch.uk::ae8b2c8a-86f1-4f6b-8e02-b5111a14f847" providerId="AD" clId="Web-{9EE23D93-722D-A7EC-F144-DA864E7CB2CB}" dt="2019-03-02T16:17:38.913" v="1682" actId="20577"/>
          <ac:spMkLst>
            <pc:docMk/>
            <pc:sldMk cId="833484406" sldId="287"/>
            <ac:spMk id="5" creationId="{23FD5225-2DD9-4F91-AF6C-18EEA496BF78}"/>
          </ac:spMkLst>
        </pc:spChg>
      </pc:sldChg>
      <pc:sldChg chg="modSp">
        <pc:chgData name="Andrea Morton" userId="S::amorton@woodley-pri.wokingham.sch.uk::ae8b2c8a-86f1-4f6b-8e02-b5111a14f847" providerId="AD" clId="Web-{9EE23D93-722D-A7EC-F144-DA864E7CB2CB}" dt="2019-03-02T15:15:38.628" v="520" actId="14100"/>
        <pc:sldMkLst>
          <pc:docMk/>
          <pc:sldMk cId="2226069839" sldId="290"/>
        </pc:sldMkLst>
        <pc:spChg chg="mod">
          <ac:chgData name="Andrea Morton" userId="S::amorton@woodley-pri.wokingham.sch.uk::ae8b2c8a-86f1-4f6b-8e02-b5111a14f847" providerId="AD" clId="Web-{9EE23D93-722D-A7EC-F144-DA864E7CB2CB}" dt="2019-03-02T15:15:38.628" v="520" actId="14100"/>
          <ac:spMkLst>
            <pc:docMk/>
            <pc:sldMk cId="2226069839" sldId="290"/>
            <ac:spMk id="3" creationId="{00000000-0000-0000-0000-000000000000}"/>
          </ac:spMkLst>
        </pc:spChg>
      </pc:sldChg>
      <pc:sldChg chg="modSp">
        <pc:chgData name="Andrea Morton" userId="S::amorton@woodley-pri.wokingham.sch.uk::ae8b2c8a-86f1-4f6b-8e02-b5111a14f847" providerId="AD" clId="Web-{9EE23D93-722D-A7EC-F144-DA864E7CB2CB}" dt="2019-03-02T16:04:50.534" v="1394" actId="20577"/>
        <pc:sldMkLst>
          <pc:docMk/>
          <pc:sldMk cId="2099135117" sldId="291"/>
        </pc:sldMkLst>
        <pc:spChg chg="mod">
          <ac:chgData name="Andrea Morton" userId="S::amorton@woodley-pri.wokingham.sch.uk::ae8b2c8a-86f1-4f6b-8e02-b5111a14f847" providerId="AD" clId="Web-{9EE23D93-722D-A7EC-F144-DA864E7CB2CB}" dt="2019-03-02T16:04:50.534" v="1394" actId="20577"/>
          <ac:spMkLst>
            <pc:docMk/>
            <pc:sldMk cId="2099135117" sldId="291"/>
            <ac:spMk id="3" creationId="{00000000-0000-0000-0000-000000000000}"/>
          </ac:spMkLst>
        </pc:spChg>
      </pc:sldChg>
      <pc:sldChg chg="addSp delSp modSp mod setBg">
        <pc:chgData name="Andrea Morton" userId="S::amorton@woodley-pri.wokingham.sch.uk::ae8b2c8a-86f1-4f6b-8e02-b5111a14f847" providerId="AD" clId="Web-{9EE23D93-722D-A7EC-F144-DA864E7CB2CB}" dt="2019-03-02T15:11:24.893" v="284"/>
        <pc:sldMkLst>
          <pc:docMk/>
          <pc:sldMk cId="1136028660" sldId="294"/>
        </pc:sldMkLst>
        <pc:spChg chg="add del">
          <ac:chgData name="Andrea Morton" userId="S::amorton@woodley-pri.wokingham.sch.uk::ae8b2c8a-86f1-4f6b-8e02-b5111a14f847" providerId="AD" clId="Web-{9EE23D93-722D-A7EC-F144-DA864E7CB2CB}" dt="2019-03-02T15:03:27.796" v="236"/>
          <ac:spMkLst>
            <pc:docMk/>
            <pc:sldMk cId="1136028660" sldId="294"/>
            <ac:spMk id="75" creationId="{25414FA1-2D4C-41DB-83DE-4F3E38C10A63}"/>
          </ac:spMkLst>
        </pc:spChg>
        <pc:spChg chg="add del">
          <ac:chgData name="Andrea Morton" userId="S::amorton@woodley-pri.wokingham.sch.uk::ae8b2c8a-86f1-4f6b-8e02-b5111a14f847" providerId="AD" clId="Web-{9EE23D93-722D-A7EC-F144-DA864E7CB2CB}" dt="2019-03-02T15:03:51.640" v="246"/>
          <ac:spMkLst>
            <pc:docMk/>
            <pc:sldMk cId="1136028660" sldId="294"/>
            <ac:spMk id="81" creationId="{2C444748-5A8D-4B53-89FE-42B455DFA2D1}"/>
          </ac:spMkLst>
        </pc:spChg>
        <pc:spChg chg="add del">
          <ac:chgData name="Andrea Morton" userId="S::amorton@woodley-pri.wokingham.sch.uk::ae8b2c8a-86f1-4f6b-8e02-b5111a14f847" providerId="AD" clId="Web-{9EE23D93-722D-A7EC-F144-DA864E7CB2CB}" dt="2019-03-02T15:03:51.640" v="246"/>
          <ac:spMkLst>
            <pc:docMk/>
            <pc:sldMk cId="1136028660" sldId="294"/>
            <ac:spMk id="83" creationId="{14044C96-7CFD-44DB-A579-D77B0D37C681}"/>
          </ac:spMkLst>
        </pc:spChg>
        <pc:spChg chg="add del">
          <ac:chgData name="Andrea Morton" userId="S::amorton@woodley-pri.wokingham.sch.uk::ae8b2c8a-86f1-4f6b-8e02-b5111a14f847" providerId="AD" clId="Web-{9EE23D93-722D-A7EC-F144-DA864E7CB2CB}" dt="2019-03-02T15:03:51.640" v="246"/>
          <ac:spMkLst>
            <pc:docMk/>
            <pc:sldMk cId="1136028660" sldId="294"/>
            <ac:spMk id="5129" creationId="{E1750109-3B91-4506-B997-0CD8E35A1488}"/>
          </ac:spMkLst>
        </pc:spChg>
        <pc:spChg chg="add del">
          <ac:chgData name="Andrea Morton" userId="S::amorton@woodley-pri.wokingham.sch.uk::ae8b2c8a-86f1-4f6b-8e02-b5111a14f847" providerId="AD" clId="Web-{9EE23D93-722D-A7EC-F144-DA864E7CB2CB}" dt="2019-03-02T15:03:51.640" v="246"/>
          <ac:spMkLst>
            <pc:docMk/>
            <pc:sldMk cId="1136028660" sldId="294"/>
            <ac:spMk id="5130" creationId="{E72D8D1B-59F6-4FF3-8547-9BBB6129F2FA}"/>
          </ac:spMkLst>
        </pc:spChg>
        <pc:spChg chg="add del">
          <ac:chgData name="Andrea Morton" userId="S::amorton@woodley-pri.wokingham.sch.uk::ae8b2c8a-86f1-4f6b-8e02-b5111a14f847" providerId="AD" clId="Web-{9EE23D93-722D-A7EC-F144-DA864E7CB2CB}" dt="2019-03-02T15:03:51.640" v="246"/>
          <ac:spMkLst>
            <pc:docMk/>
            <pc:sldMk cId="1136028660" sldId="294"/>
            <ac:spMk id="5131" creationId="{8FC8C21F-9484-4A71-ABFA-6C10682FAC3E}"/>
          </ac:spMkLst>
        </pc:spChg>
        <pc:spChg chg="add del">
          <ac:chgData name="Andrea Morton" userId="S::amorton@woodley-pri.wokingham.sch.uk::ae8b2c8a-86f1-4f6b-8e02-b5111a14f847" providerId="AD" clId="Web-{9EE23D93-722D-A7EC-F144-DA864E7CB2CB}" dt="2019-03-02T15:05:48.969" v="265"/>
          <ac:spMkLst>
            <pc:docMk/>
            <pc:sldMk cId="1136028660" sldId="294"/>
            <ac:spMk id="5132" creationId="{25414FA1-2D4C-41DB-83DE-4F3E38C10A63}"/>
          </ac:spMkLst>
        </pc:spChg>
        <pc:picChg chg="add mod ord">
          <ac:chgData name="Andrea Morton" userId="S::amorton@woodley-pri.wokingham.sch.uk::ae8b2c8a-86f1-4f6b-8e02-b5111a14f847" providerId="AD" clId="Web-{9EE23D93-722D-A7EC-F144-DA864E7CB2CB}" dt="2019-03-02T15:11:24.893" v="284"/>
          <ac:picMkLst>
            <pc:docMk/>
            <pc:sldMk cId="1136028660" sldId="294"/>
            <ac:picMk id="2" creationId="{3314BB16-1846-45C3-9524-E2D07B9D438E}"/>
          </ac:picMkLst>
        </pc:picChg>
        <pc:picChg chg="add mod ord">
          <ac:chgData name="Andrea Morton" userId="S::amorton@woodley-pri.wokingham.sch.uk::ae8b2c8a-86f1-4f6b-8e02-b5111a14f847" providerId="AD" clId="Web-{9EE23D93-722D-A7EC-F144-DA864E7CB2CB}" dt="2019-03-02T15:11:24.893" v="284"/>
          <ac:picMkLst>
            <pc:docMk/>
            <pc:sldMk cId="1136028660" sldId="294"/>
            <ac:picMk id="4" creationId="{C757E16E-1C02-4EB1-A8A9-DC7A531B4C88}"/>
          </ac:picMkLst>
        </pc:picChg>
        <pc:picChg chg="mod ord">
          <ac:chgData name="Andrea Morton" userId="S::amorton@woodley-pri.wokingham.sch.uk::ae8b2c8a-86f1-4f6b-8e02-b5111a14f847" providerId="AD" clId="Web-{9EE23D93-722D-A7EC-F144-DA864E7CB2CB}" dt="2019-03-02T15:11:24.893" v="284"/>
          <ac:picMkLst>
            <pc:docMk/>
            <pc:sldMk cId="1136028660" sldId="294"/>
            <ac:picMk id="5122" creationId="{00000000-0000-0000-0000-000000000000}"/>
          </ac:picMkLst>
        </pc:picChg>
        <pc:picChg chg="mod ord">
          <ac:chgData name="Andrea Morton" userId="S::amorton@woodley-pri.wokingham.sch.uk::ae8b2c8a-86f1-4f6b-8e02-b5111a14f847" providerId="AD" clId="Web-{9EE23D93-722D-A7EC-F144-DA864E7CB2CB}" dt="2019-03-02T15:11:24.893" v="284"/>
          <ac:picMkLst>
            <pc:docMk/>
            <pc:sldMk cId="1136028660" sldId="294"/>
            <ac:picMk id="5124" creationId="{00000000-0000-0000-0000-000000000000}"/>
          </ac:picMkLst>
        </pc:picChg>
        <pc:picChg chg="mod ord">
          <ac:chgData name="Andrea Morton" userId="S::amorton@woodley-pri.wokingham.sch.uk::ae8b2c8a-86f1-4f6b-8e02-b5111a14f847" providerId="AD" clId="Web-{9EE23D93-722D-A7EC-F144-DA864E7CB2CB}" dt="2019-03-02T15:11:24.893" v="284"/>
          <ac:picMkLst>
            <pc:docMk/>
            <pc:sldMk cId="1136028660" sldId="294"/>
            <ac:picMk id="5126" creationId="{00000000-0000-0000-0000-000000000000}"/>
          </ac:picMkLst>
        </pc:picChg>
        <pc:cxnChg chg="add del">
          <ac:chgData name="Andrea Morton" userId="S::amorton@woodley-pri.wokingham.sch.uk::ae8b2c8a-86f1-4f6b-8e02-b5111a14f847" providerId="AD" clId="Web-{9EE23D93-722D-A7EC-F144-DA864E7CB2CB}" dt="2019-03-02T15:03:39.843" v="242"/>
          <ac:cxnSpMkLst>
            <pc:docMk/>
            <pc:sldMk cId="1136028660" sldId="294"/>
            <ac:cxnSpMk id="77" creationId="{28CA55E4-1295-45C8-BA05-5A9E705B749A}"/>
          </ac:cxnSpMkLst>
        </pc:cxnChg>
        <pc:cxnChg chg="add del">
          <ac:chgData name="Andrea Morton" userId="S::amorton@woodley-pri.wokingham.sch.uk::ae8b2c8a-86f1-4f6b-8e02-b5111a14f847" providerId="AD" clId="Web-{9EE23D93-722D-A7EC-F144-DA864E7CB2CB}" dt="2019-03-02T15:03:39.843" v="242"/>
          <ac:cxnSpMkLst>
            <pc:docMk/>
            <pc:sldMk cId="1136028660" sldId="294"/>
            <ac:cxnSpMk id="79" creationId="{08C5794E-A9A1-4A23-AF68-C79A7822334C}"/>
          </ac:cxnSpMkLst>
        </pc:cxnChg>
        <pc:cxnChg chg="add del">
          <ac:chgData name="Andrea Morton" userId="S::amorton@woodley-pri.wokingham.sch.uk::ae8b2c8a-86f1-4f6b-8e02-b5111a14f847" providerId="AD" clId="Web-{9EE23D93-722D-A7EC-F144-DA864E7CB2CB}" dt="2019-03-02T15:03:39.843" v="242"/>
          <ac:cxnSpMkLst>
            <pc:docMk/>
            <pc:sldMk cId="1136028660" sldId="294"/>
            <ac:cxnSpMk id="5128" creationId="{91B6081D-D3E8-4209-B85B-EB1C655A6272}"/>
          </ac:cxnSpMkLst>
        </pc:cxnChg>
      </pc:sldChg>
      <pc:sldChg chg="addSp modSp new">
        <pc:chgData name="Andrea Morton" userId="S::amorton@woodley-pri.wokingham.sch.uk::ae8b2c8a-86f1-4f6b-8e02-b5111a14f847" providerId="AD" clId="Web-{9EE23D93-722D-A7EC-F144-DA864E7CB2CB}" dt="2019-03-02T14:56:14.091" v="139" actId="14100"/>
        <pc:sldMkLst>
          <pc:docMk/>
          <pc:sldMk cId="2984339976" sldId="295"/>
        </pc:sldMkLst>
        <pc:picChg chg="add mod">
          <ac:chgData name="Andrea Morton" userId="S::amorton@woodley-pri.wokingham.sch.uk::ae8b2c8a-86f1-4f6b-8e02-b5111a14f847" providerId="AD" clId="Web-{9EE23D93-722D-A7EC-F144-DA864E7CB2CB}" dt="2019-03-02T14:56:14.091" v="139" actId="14100"/>
          <ac:picMkLst>
            <pc:docMk/>
            <pc:sldMk cId="2984339976" sldId="295"/>
            <ac:picMk id="2" creationId="{92F89A29-5278-4859-8FEA-05B6B483CBA4}"/>
          </ac:picMkLst>
        </pc:picChg>
      </pc:sldChg>
      <pc:sldChg chg="new del">
        <pc:chgData name="Andrea Morton" userId="S::amorton@woodley-pri.wokingham.sch.uk::ae8b2c8a-86f1-4f6b-8e02-b5111a14f847" providerId="AD" clId="Web-{9EE23D93-722D-A7EC-F144-DA864E7CB2CB}" dt="2019-03-02T14:57:46.358" v="148"/>
        <pc:sldMkLst>
          <pc:docMk/>
          <pc:sldMk cId="665711266" sldId="296"/>
        </pc:sldMkLst>
      </pc:sldChg>
      <pc:sldChg chg="new del">
        <pc:chgData name="Andrea Morton" userId="S::amorton@woodley-pri.wokingham.sch.uk::ae8b2c8a-86f1-4f6b-8e02-b5111a14f847" providerId="AD" clId="Web-{9EE23D93-722D-A7EC-F144-DA864E7CB2CB}" dt="2019-03-02T14:57:48.467" v="149"/>
        <pc:sldMkLst>
          <pc:docMk/>
          <pc:sldMk cId="2187670915" sldId="297"/>
        </pc:sldMkLst>
      </pc:sldChg>
      <pc:sldChg chg="addSp delSp modSp new">
        <pc:chgData name="Andrea Morton" userId="S::amorton@woodley-pri.wokingham.sch.uk::ae8b2c8a-86f1-4f6b-8e02-b5111a14f847" providerId="AD" clId="Web-{9EE23D93-722D-A7EC-F144-DA864E7CB2CB}" dt="2019-03-02T14:57:33.092" v="147" actId="1076"/>
        <pc:sldMkLst>
          <pc:docMk/>
          <pc:sldMk cId="998048987" sldId="298"/>
        </pc:sldMkLst>
        <pc:picChg chg="add del mod">
          <ac:chgData name="Andrea Morton" userId="S::amorton@woodley-pri.wokingham.sch.uk::ae8b2c8a-86f1-4f6b-8e02-b5111a14f847" providerId="AD" clId="Web-{9EE23D93-722D-A7EC-F144-DA864E7CB2CB}" dt="2019-03-02T14:57:07.420" v="143"/>
          <ac:picMkLst>
            <pc:docMk/>
            <pc:sldMk cId="998048987" sldId="298"/>
            <ac:picMk id="2" creationId="{DA4D8272-5BFE-4266-9EEA-AFCA6AD43091}"/>
          </ac:picMkLst>
        </pc:picChg>
        <pc:picChg chg="add mod">
          <ac:chgData name="Andrea Morton" userId="S::amorton@woodley-pri.wokingham.sch.uk::ae8b2c8a-86f1-4f6b-8e02-b5111a14f847" providerId="AD" clId="Web-{9EE23D93-722D-A7EC-F144-DA864E7CB2CB}" dt="2019-03-02T14:57:33.092" v="147" actId="1076"/>
          <ac:picMkLst>
            <pc:docMk/>
            <pc:sldMk cId="998048987" sldId="298"/>
            <ac:picMk id="4" creationId="{5F32CCB1-0626-4468-A052-DD8AD4CA87E5}"/>
          </ac:picMkLst>
        </pc:picChg>
      </pc:sldChg>
      <pc:sldChg chg="addSp modSp new">
        <pc:chgData name="Andrea Morton" userId="S::amorton@woodley-pri.wokingham.sch.uk::ae8b2c8a-86f1-4f6b-8e02-b5111a14f847" providerId="AD" clId="Web-{9EE23D93-722D-A7EC-F144-DA864E7CB2CB}" dt="2019-03-02T15:00:30.108" v="226" actId="14100"/>
        <pc:sldMkLst>
          <pc:docMk/>
          <pc:sldMk cId="2707673340" sldId="299"/>
        </pc:sldMkLst>
        <pc:picChg chg="add mod modCrop">
          <ac:chgData name="Andrea Morton" userId="S::amorton@woodley-pri.wokingham.sch.uk::ae8b2c8a-86f1-4f6b-8e02-b5111a14f847" providerId="AD" clId="Web-{9EE23D93-722D-A7EC-F144-DA864E7CB2CB}" dt="2019-03-02T15:00:30.108" v="226" actId="14100"/>
          <ac:picMkLst>
            <pc:docMk/>
            <pc:sldMk cId="2707673340" sldId="299"/>
            <ac:picMk id="2" creationId="{012DC7AF-F636-4184-A33F-745F8E6C9D1B}"/>
          </ac:picMkLst>
        </pc:picChg>
      </pc:sldChg>
      <pc:sldChg chg="addSp modSp new mod setBg">
        <pc:chgData name="Andrea Morton" userId="S::amorton@woodley-pri.wokingham.sch.uk::ae8b2c8a-86f1-4f6b-8e02-b5111a14f847" providerId="AD" clId="Web-{9EE23D93-722D-A7EC-F144-DA864E7CB2CB}" dt="2019-03-02T15:11:31.205" v="285"/>
        <pc:sldMkLst>
          <pc:docMk/>
          <pc:sldMk cId="1604122979" sldId="300"/>
        </pc:sldMkLst>
        <pc:picChg chg="add mod ord">
          <ac:chgData name="Andrea Morton" userId="S::amorton@woodley-pri.wokingham.sch.uk::ae8b2c8a-86f1-4f6b-8e02-b5111a14f847" providerId="AD" clId="Web-{9EE23D93-722D-A7EC-F144-DA864E7CB2CB}" dt="2019-03-02T15:11:31.205" v="285"/>
          <ac:picMkLst>
            <pc:docMk/>
            <pc:sldMk cId="1604122979" sldId="300"/>
            <ac:picMk id="2" creationId="{FA111EE1-2B5B-4C99-8B54-31C5ECF80E6D}"/>
          </ac:picMkLst>
        </pc:picChg>
        <pc:picChg chg="add mod ord">
          <ac:chgData name="Andrea Morton" userId="S::amorton@woodley-pri.wokingham.sch.uk::ae8b2c8a-86f1-4f6b-8e02-b5111a14f847" providerId="AD" clId="Web-{9EE23D93-722D-A7EC-F144-DA864E7CB2CB}" dt="2019-03-02T15:11:31.205" v="285"/>
          <ac:picMkLst>
            <pc:docMk/>
            <pc:sldMk cId="1604122979" sldId="300"/>
            <ac:picMk id="4" creationId="{071FEA85-00D7-4D09-87DE-CB419C6A0B30}"/>
          </ac:picMkLst>
        </pc:picChg>
        <pc:picChg chg="add mod ord">
          <ac:chgData name="Andrea Morton" userId="S::amorton@woodley-pri.wokingham.sch.uk::ae8b2c8a-86f1-4f6b-8e02-b5111a14f847" providerId="AD" clId="Web-{9EE23D93-722D-A7EC-F144-DA864E7CB2CB}" dt="2019-03-02T15:11:31.205" v="285"/>
          <ac:picMkLst>
            <pc:docMk/>
            <pc:sldMk cId="1604122979" sldId="300"/>
            <ac:picMk id="6" creationId="{85B33B10-BE2F-48B8-AF9C-8BE6D65555E7}"/>
          </ac:picMkLst>
        </pc:picChg>
        <pc:picChg chg="add mod ord">
          <ac:chgData name="Andrea Morton" userId="S::amorton@woodley-pri.wokingham.sch.uk::ae8b2c8a-86f1-4f6b-8e02-b5111a14f847" providerId="AD" clId="Web-{9EE23D93-722D-A7EC-F144-DA864E7CB2CB}" dt="2019-03-02T15:11:31.205" v="285"/>
          <ac:picMkLst>
            <pc:docMk/>
            <pc:sldMk cId="1604122979" sldId="300"/>
            <ac:picMk id="8" creationId="{8C0FCF2C-6034-46A1-ABC3-958C281859C2}"/>
          </ac:picMkLst>
        </pc:picChg>
        <pc:picChg chg="add mod ord">
          <ac:chgData name="Andrea Morton" userId="S::amorton@woodley-pri.wokingham.sch.uk::ae8b2c8a-86f1-4f6b-8e02-b5111a14f847" providerId="AD" clId="Web-{9EE23D93-722D-A7EC-F144-DA864E7CB2CB}" dt="2019-03-02T15:11:31.205" v="285"/>
          <ac:picMkLst>
            <pc:docMk/>
            <pc:sldMk cId="1604122979" sldId="300"/>
            <ac:picMk id="10" creationId="{55897A88-DE58-4865-A674-3510BACA1895}"/>
          </ac:picMkLst>
        </pc:picChg>
      </pc:sldChg>
      <pc:sldChg chg="addSp modSp new mod modClrScheme chgLayout">
        <pc:chgData name="Andrea Morton" userId="S::amorton@woodley-pri.wokingham.sch.uk::ae8b2c8a-86f1-4f6b-8e02-b5111a14f847" providerId="AD" clId="Web-{9EE23D93-722D-A7EC-F144-DA864E7CB2CB}" dt="2019-03-02T16:05:26.706" v="1398" actId="20577"/>
        <pc:sldMkLst>
          <pc:docMk/>
          <pc:sldMk cId="167582227" sldId="301"/>
        </pc:sldMkLst>
        <pc:spChg chg="add mod">
          <ac:chgData name="Andrea Morton" userId="S::amorton@woodley-pri.wokingham.sch.uk::ae8b2c8a-86f1-4f6b-8e02-b5111a14f847" providerId="AD" clId="Web-{9EE23D93-722D-A7EC-F144-DA864E7CB2CB}" dt="2019-03-02T15:20:51.880" v="576" actId="20577"/>
          <ac:spMkLst>
            <pc:docMk/>
            <pc:sldMk cId="167582227" sldId="301"/>
            <ac:spMk id="2" creationId="{0708B526-4C8E-486B-9056-CD63D40AA467}"/>
          </ac:spMkLst>
        </pc:spChg>
        <pc:spChg chg="add mod ord">
          <ac:chgData name="Andrea Morton" userId="S::amorton@woodley-pri.wokingham.sch.uk::ae8b2c8a-86f1-4f6b-8e02-b5111a14f847" providerId="AD" clId="Web-{9EE23D93-722D-A7EC-F144-DA864E7CB2CB}" dt="2019-03-02T15:20:08.848" v="562" actId="1076"/>
          <ac:spMkLst>
            <pc:docMk/>
            <pc:sldMk cId="167582227" sldId="301"/>
            <ac:spMk id="3" creationId="{60725493-4C11-46E6-A08B-4DABF80F3554}"/>
          </ac:spMkLst>
        </pc:spChg>
        <pc:spChg chg="add mod ord">
          <ac:chgData name="Andrea Morton" userId="S::amorton@woodley-pri.wokingham.sch.uk::ae8b2c8a-86f1-4f6b-8e02-b5111a14f847" providerId="AD" clId="Web-{9EE23D93-722D-A7EC-F144-DA864E7CB2CB}" dt="2019-03-02T16:05:26.706" v="1398" actId="20577"/>
          <ac:spMkLst>
            <pc:docMk/>
            <pc:sldMk cId="167582227" sldId="301"/>
            <ac:spMk id="4" creationId="{94B29352-7388-452F-BC6B-B02010853CFF}"/>
          </ac:spMkLst>
        </pc:spChg>
      </pc:sldChg>
      <pc:sldChg chg="addSp modSp new mod modClrScheme chgLayout">
        <pc:chgData name="Andrea Morton" userId="S::amorton@woodley-pri.wokingham.sch.uk::ae8b2c8a-86f1-4f6b-8e02-b5111a14f847" providerId="AD" clId="Web-{9EE23D93-722D-A7EC-F144-DA864E7CB2CB}" dt="2019-03-02T16:15:26.303" v="1644" actId="14100"/>
        <pc:sldMkLst>
          <pc:docMk/>
          <pc:sldMk cId="1333350973" sldId="302"/>
        </pc:sldMkLst>
        <pc:spChg chg="add mod">
          <ac:chgData name="Andrea Morton" userId="S::amorton@woodley-pri.wokingham.sch.uk::ae8b2c8a-86f1-4f6b-8e02-b5111a14f847" providerId="AD" clId="Web-{9EE23D93-722D-A7EC-F144-DA864E7CB2CB}" dt="2019-03-02T16:15:22.756" v="1643" actId="1076"/>
          <ac:spMkLst>
            <pc:docMk/>
            <pc:sldMk cId="1333350973" sldId="302"/>
            <ac:spMk id="2" creationId="{125AF4F2-A44E-4164-859A-143031C6EE11}"/>
          </ac:spMkLst>
        </pc:spChg>
        <pc:spChg chg="add mod">
          <ac:chgData name="Andrea Morton" userId="S::amorton@woodley-pri.wokingham.sch.uk::ae8b2c8a-86f1-4f6b-8e02-b5111a14f847" providerId="AD" clId="Web-{9EE23D93-722D-A7EC-F144-DA864E7CB2CB}" dt="2019-03-02T15:35:03.009" v="780" actId="20577"/>
          <ac:spMkLst>
            <pc:docMk/>
            <pc:sldMk cId="1333350973" sldId="302"/>
            <ac:spMk id="3" creationId="{BE23F8CE-14D2-432F-91C8-D08EE2866D1C}"/>
          </ac:spMkLst>
        </pc:spChg>
        <pc:spChg chg="add mod">
          <ac:chgData name="Andrea Morton" userId="S::amorton@woodley-pri.wokingham.sch.uk::ae8b2c8a-86f1-4f6b-8e02-b5111a14f847" providerId="AD" clId="Web-{9EE23D93-722D-A7EC-F144-DA864E7CB2CB}" dt="2019-03-02T16:15:26.303" v="1644" actId="14100"/>
          <ac:spMkLst>
            <pc:docMk/>
            <pc:sldMk cId="1333350973" sldId="302"/>
            <ac:spMk id="5" creationId="{0B64C979-CDB8-45F8-AF4C-22803407380D}"/>
          </ac:spMkLst>
        </pc:spChg>
      </pc:sldChg>
      <pc:sldChg chg="addSp delSp modSp new">
        <pc:chgData name="Andrea Morton" userId="S::amorton@woodley-pri.wokingham.sch.uk::ae8b2c8a-86f1-4f6b-8e02-b5111a14f847" providerId="AD" clId="Web-{9EE23D93-722D-A7EC-F144-DA864E7CB2CB}" dt="2019-03-02T16:14:22.662" v="1571" actId="20577"/>
        <pc:sldMkLst>
          <pc:docMk/>
          <pc:sldMk cId="251543203" sldId="303"/>
        </pc:sldMkLst>
        <pc:spChg chg="add del mod">
          <ac:chgData name="Andrea Morton" userId="S::amorton@woodley-pri.wokingham.sch.uk::ae8b2c8a-86f1-4f6b-8e02-b5111a14f847" providerId="AD" clId="Web-{9EE23D93-722D-A7EC-F144-DA864E7CB2CB}" dt="2019-03-02T15:39:54.916" v="935"/>
          <ac:spMkLst>
            <pc:docMk/>
            <pc:sldMk cId="251543203" sldId="303"/>
            <ac:spMk id="2" creationId="{7537DBD6-C426-40CD-ADBA-14CB31544307}"/>
          </ac:spMkLst>
        </pc:spChg>
        <pc:spChg chg="add del mod">
          <ac:chgData name="Andrea Morton" userId="S::amorton@woodley-pri.wokingham.sch.uk::ae8b2c8a-86f1-4f6b-8e02-b5111a14f847" providerId="AD" clId="Web-{9EE23D93-722D-A7EC-F144-DA864E7CB2CB}" dt="2019-03-02T15:39:52.401" v="933"/>
          <ac:spMkLst>
            <pc:docMk/>
            <pc:sldMk cId="251543203" sldId="303"/>
            <ac:spMk id="3" creationId="{2D8D70F4-CE3A-4AA0-95EC-056FEFB29190}"/>
          </ac:spMkLst>
        </pc:spChg>
        <pc:spChg chg="add mod">
          <ac:chgData name="Andrea Morton" userId="S::amorton@woodley-pri.wokingham.sch.uk::ae8b2c8a-86f1-4f6b-8e02-b5111a14f847" providerId="AD" clId="Web-{9EE23D93-722D-A7EC-F144-DA864E7CB2CB}" dt="2019-03-02T16:14:22.662" v="1571" actId="20577"/>
          <ac:spMkLst>
            <pc:docMk/>
            <pc:sldMk cId="251543203" sldId="303"/>
            <ac:spMk id="5" creationId="{EB30DDE0-7BF6-403E-8A6E-54593EC18562}"/>
          </ac:spMkLst>
        </pc:spChg>
      </pc:sldChg>
    </pc:docChg>
  </pc:docChgLst>
  <pc:docChgLst>
    <pc:chgData name="Colin Blakely" userId="S::cblakely@woodley-pri.wokingham.sch.uk::a32e066f-0795-43e7-afe8-c0f1e46b43ca" providerId="AD" clId="Web-{EBB40902-DC27-39E9-A4F7-2630784C3212}"/>
    <pc:docChg chg="modSld">
      <pc:chgData name="Colin Blakely" userId="S::cblakely@woodley-pri.wokingham.sch.uk::a32e066f-0795-43e7-afe8-c0f1e46b43ca" providerId="AD" clId="Web-{EBB40902-DC27-39E9-A4F7-2630784C3212}" dt="2019-03-04T11:27:33.093" v="1" actId="20577"/>
      <pc:docMkLst>
        <pc:docMk/>
      </pc:docMkLst>
      <pc:sldChg chg="modSp">
        <pc:chgData name="Colin Blakely" userId="S::cblakely@woodley-pri.wokingham.sch.uk::a32e066f-0795-43e7-afe8-c0f1e46b43ca" providerId="AD" clId="Web-{EBB40902-DC27-39E9-A4F7-2630784C3212}" dt="2019-03-04T11:27:33.093" v="1" actId="20577"/>
        <pc:sldMkLst>
          <pc:docMk/>
          <pc:sldMk cId="3085663152" sldId="274"/>
        </pc:sldMkLst>
        <pc:spChg chg="mod">
          <ac:chgData name="Colin Blakely" userId="S::cblakely@woodley-pri.wokingham.sch.uk::a32e066f-0795-43e7-afe8-c0f1e46b43ca" providerId="AD" clId="Web-{EBB40902-DC27-39E9-A4F7-2630784C3212}" dt="2019-03-04T11:27:33.093" v="1" actId="20577"/>
          <ac:spMkLst>
            <pc:docMk/>
            <pc:sldMk cId="3085663152" sldId="274"/>
            <ac:spMk id="3" creationId="{00000000-0000-0000-0000-000000000000}"/>
          </ac:spMkLst>
        </pc:spChg>
      </pc:sldChg>
    </pc:docChg>
  </pc:docChgLst>
  <pc:docChgLst>
    <pc:chgData name="Andrea Morton" userId="S::amorton@woodley-pri.wokingham.sch.uk::ae8b2c8a-86f1-4f6b-8e02-b5111a14f847" providerId="AD" clId="Web-{AEC4E558-D11C-21B4-FDAF-D402E481B086}"/>
    <pc:docChg chg="addSld modSld sldOrd">
      <pc:chgData name="Andrea Morton" userId="S::amorton@woodley-pri.wokingham.sch.uk::ae8b2c8a-86f1-4f6b-8e02-b5111a14f847" providerId="AD" clId="Web-{AEC4E558-D11C-21B4-FDAF-D402E481B086}" dt="2019-02-20T13:09:06.060" v="71" actId="20577"/>
      <pc:docMkLst>
        <pc:docMk/>
      </pc:docMkLst>
      <pc:sldChg chg="modSp">
        <pc:chgData name="Andrea Morton" userId="S::amorton@woodley-pri.wokingham.sch.uk::ae8b2c8a-86f1-4f6b-8e02-b5111a14f847" providerId="AD" clId="Web-{AEC4E558-D11C-21B4-FDAF-D402E481B086}" dt="2019-02-20T13:03:26.220" v="12" actId="20577"/>
        <pc:sldMkLst>
          <pc:docMk/>
          <pc:sldMk cId="1472398573" sldId="261"/>
        </pc:sldMkLst>
        <pc:spChg chg="mod">
          <ac:chgData name="Andrea Morton" userId="S::amorton@woodley-pri.wokingham.sch.uk::ae8b2c8a-86f1-4f6b-8e02-b5111a14f847" providerId="AD" clId="Web-{AEC4E558-D11C-21B4-FDAF-D402E481B086}" dt="2019-02-20T13:03:26.220" v="12" actId="20577"/>
          <ac:spMkLst>
            <pc:docMk/>
            <pc:sldMk cId="1472398573" sldId="261"/>
            <ac:spMk id="3" creationId="{00000000-0000-0000-0000-000000000000}"/>
          </ac:spMkLst>
        </pc:spChg>
      </pc:sldChg>
      <pc:sldChg chg="addSp modSp new ord">
        <pc:chgData name="Andrea Morton" userId="S::amorton@woodley-pri.wokingham.sch.uk::ae8b2c8a-86f1-4f6b-8e02-b5111a14f847" providerId="AD" clId="Web-{AEC4E558-D11C-21B4-FDAF-D402E481B086}" dt="2019-02-20T13:08:09.139" v="48" actId="20577"/>
        <pc:sldMkLst>
          <pc:docMk/>
          <pc:sldMk cId="2439105521" sldId="267"/>
        </pc:sldMkLst>
        <pc:spChg chg="add mod">
          <ac:chgData name="Andrea Morton" userId="S::amorton@woodley-pri.wokingham.sch.uk::ae8b2c8a-86f1-4f6b-8e02-b5111a14f847" providerId="AD" clId="Web-{AEC4E558-D11C-21B4-FDAF-D402E481B086}" dt="2019-02-20T13:08:09.139" v="48" actId="20577"/>
          <ac:spMkLst>
            <pc:docMk/>
            <pc:sldMk cId="2439105521" sldId="267"/>
            <ac:spMk id="2" creationId="{2F440803-C2F2-4FEF-A304-8F76A13909A5}"/>
          </ac:spMkLst>
        </pc:spChg>
      </pc:sldChg>
      <pc:sldChg chg="addSp modSp new ord">
        <pc:chgData name="Andrea Morton" userId="S::amorton@woodley-pri.wokingham.sch.uk::ae8b2c8a-86f1-4f6b-8e02-b5111a14f847" providerId="AD" clId="Web-{AEC4E558-D11C-21B4-FDAF-D402E481B086}" dt="2019-02-20T13:09:06.044" v="70" actId="20577"/>
        <pc:sldMkLst>
          <pc:docMk/>
          <pc:sldMk cId="2087954607" sldId="268"/>
        </pc:sldMkLst>
        <pc:spChg chg="add mod">
          <ac:chgData name="Andrea Morton" userId="S::amorton@woodley-pri.wokingham.sch.uk::ae8b2c8a-86f1-4f6b-8e02-b5111a14f847" providerId="AD" clId="Web-{AEC4E558-D11C-21B4-FDAF-D402E481B086}" dt="2019-02-20T13:09:06.044" v="70" actId="20577"/>
          <ac:spMkLst>
            <pc:docMk/>
            <pc:sldMk cId="2087954607" sldId="268"/>
            <ac:spMk id="2" creationId="{37D5ADE6-8F42-4081-9834-7A65AB0B284E}"/>
          </ac:spMkLst>
        </pc:spChg>
      </pc:sldChg>
    </pc:docChg>
  </pc:docChgLst>
  <pc:docChgLst>
    <pc:chgData name="Colin Blakely" userId="S::cblakely@woodley-pri.wokingham.sch.uk::a32e066f-0795-43e7-afe8-c0f1e46b43ca" providerId="AD" clId="Web-{2B483171-5771-4012-ABEC-608BAEA970EA}"/>
    <pc:docChg chg="addSld modSld">
      <pc:chgData name="Colin Blakely" userId="S::cblakely@woodley-pri.wokingham.sch.uk::a32e066f-0795-43e7-afe8-c0f1e46b43ca" providerId="AD" clId="Web-{2B483171-5771-4012-ABEC-608BAEA970EA}" dt="2019-02-24T12:04:37.586" v="180" actId="20577"/>
      <pc:docMkLst>
        <pc:docMk/>
      </pc:docMkLst>
      <pc:sldChg chg="addSp delSp modSp mod setBg">
        <pc:chgData name="Colin Blakely" userId="S::cblakely@woodley-pri.wokingham.sch.uk::a32e066f-0795-43e7-afe8-c0f1e46b43ca" providerId="AD" clId="Web-{2B483171-5771-4012-ABEC-608BAEA970EA}" dt="2019-02-24T11:31:24.305" v="16"/>
        <pc:sldMkLst>
          <pc:docMk/>
          <pc:sldMk cId="229635691" sldId="256"/>
        </pc:sldMkLst>
        <pc:spChg chg="mod">
          <ac:chgData name="Colin Blakely" userId="S::cblakely@woodley-pri.wokingham.sch.uk::a32e066f-0795-43e7-afe8-c0f1e46b43ca" providerId="AD" clId="Web-{2B483171-5771-4012-ABEC-608BAEA970EA}" dt="2019-02-24T11:31:24.305" v="16"/>
          <ac:spMkLst>
            <pc:docMk/>
            <pc:sldMk cId="229635691" sldId="256"/>
            <ac:spMk id="2" creationId="{00000000-0000-0000-0000-000000000000}"/>
          </ac:spMkLst>
        </pc:spChg>
        <pc:spChg chg="mod">
          <ac:chgData name="Colin Blakely" userId="S::cblakely@woodley-pri.wokingham.sch.uk::a32e066f-0795-43e7-afe8-c0f1e46b43ca" providerId="AD" clId="Web-{2B483171-5771-4012-ABEC-608BAEA970EA}" dt="2019-02-24T11:31:24.305" v="16"/>
          <ac:spMkLst>
            <pc:docMk/>
            <pc:sldMk cId="229635691" sldId="256"/>
            <ac:spMk id="3" creationId="{00000000-0000-0000-0000-000000000000}"/>
          </ac:spMkLst>
        </pc:spChg>
        <pc:spChg chg="add">
          <ac:chgData name="Colin Blakely" userId="S::cblakely@woodley-pri.wokingham.sch.uk::a32e066f-0795-43e7-afe8-c0f1e46b43ca" providerId="AD" clId="Web-{2B483171-5771-4012-ABEC-608BAEA970EA}" dt="2019-02-24T11:31:24.305" v="16"/>
          <ac:spMkLst>
            <pc:docMk/>
            <pc:sldMk cId="229635691" sldId="256"/>
            <ac:spMk id="6" creationId="{F6E918B1-FA59-42EF-8A8E-B0F3D1E54084}"/>
          </ac:spMkLst>
        </pc:spChg>
        <pc:spChg chg="add del">
          <ac:chgData name="Colin Blakely" userId="S::cblakely@woodley-pri.wokingham.sch.uk::a32e066f-0795-43e7-afe8-c0f1e46b43ca" providerId="AD" clId="Web-{2B483171-5771-4012-ABEC-608BAEA970EA}" dt="2019-02-24T11:31:23.930" v="15"/>
          <ac:spMkLst>
            <pc:docMk/>
            <pc:sldMk cId="229635691" sldId="256"/>
            <ac:spMk id="9" creationId="{948AE52C-AD58-4D7E-BBEC-741EA69A9079}"/>
          </ac:spMkLst>
        </pc:spChg>
        <pc:spChg chg="add del">
          <ac:chgData name="Colin Blakely" userId="S::cblakely@woodley-pri.wokingham.sch.uk::a32e066f-0795-43e7-afe8-c0f1e46b43ca" providerId="AD" clId="Web-{2B483171-5771-4012-ABEC-608BAEA970EA}" dt="2019-02-24T11:31:23.930" v="15"/>
          <ac:spMkLst>
            <pc:docMk/>
            <pc:sldMk cId="229635691" sldId="256"/>
            <ac:spMk id="11" creationId="{EB3158C7-B011-4D27-BC9D-27EA5BE02D03}"/>
          </ac:spMkLst>
        </pc:spChg>
        <pc:spChg chg="add del">
          <ac:chgData name="Colin Blakely" userId="S::cblakely@woodley-pri.wokingham.sch.uk::a32e066f-0795-43e7-afe8-c0f1e46b43ca" providerId="AD" clId="Web-{2B483171-5771-4012-ABEC-608BAEA970EA}" dt="2019-02-24T11:31:23.930" v="15"/>
          <ac:spMkLst>
            <pc:docMk/>
            <pc:sldMk cId="229635691" sldId="256"/>
            <ac:spMk id="17" creationId="{40EA1C2A-B332-4211-8479-EA99BC303EF5}"/>
          </ac:spMkLst>
        </pc:spChg>
        <pc:spChg chg="add del">
          <ac:chgData name="Colin Blakely" userId="S::cblakely@woodley-pri.wokingham.sch.uk::a32e066f-0795-43e7-afe8-c0f1e46b43ca" providerId="AD" clId="Web-{2B483171-5771-4012-ABEC-608BAEA970EA}" dt="2019-02-24T11:31:23.930" v="15"/>
          <ac:spMkLst>
            <pc:docMk/>
            <pc:sldMk cId="229635691" sldId="256"/>
            <ac:spMk id="19" creationId="{24A97CC0-C913-4A9C-B6E8-755C7D15EAC8}"/>
          </ac:spMkLst>
        </pc:spChg>
        <pc:spChg chg="add del">
          <ac:chgData name="Colin Blakely" userId="S::cblakely@woodley-pri.wokingham.sch.uk::a32e066f-0795-43e7-afe8-c0f1e46b43ca" providerId="AD" clId="Web-{2B483171-5771-4012-ABEC-608BAEA970EA}" dt="2019-02-24T11:31:23.930" v="15"/>
          <ac:spMkLst>
            <pc:docMk/>
            <pc:sldMk cId="229635691" sldId="256"/>
            <ac:spMk id="21" creationId="{9DFA36DF-98BD-46D3-A75B-97154DB48262}"/>
          </ac:spMkLst>
        </pc:spChg>
        <pc:spChg chg="add del">
          <ac:chgData name="Colin Blakely" userId="S::cblakely@woodley-pri.wokingham.sch.uk::a32e066f-0795-43e7-afe8-c0f1e46b43ca" providerId="AD" clId="Web-{2B483171-5771-4012-ABEC-608BAEA970EA}" dt="2019-02-24T11:31:23.930" v="15"/>
          <ac:spMkLst>
            <pc:docMk/>
            <pc:sldMk cId="229635691" sldId="256"/>
            <ac:spMk id="23" creationId="{D1D22F90-51DE-40F7-96EE-8E9894DF0E7E}"/>
          </ac:spMkLst>
        </pc:spChg>
        <pc:spChg chg="add del">
          <ac:chgData name="Colin Blakely" userId="S::cblakely@woodley-pri.wokingham.sch.uk::a32e066f-0795-43e7-afe8-c0f1e46b43ca" providerId="AD" clId="Web-{2B483171-5771-4012-ABEC-608BAEA970EA}" dt="2019-02-24T11:31:23.930" v="15"/>
          <ac:spMkLst>
            <pc:docMk/>
            <pc:sldMk cId="229635691" sldId="256"/>
            <ac:spMk id="25" creationId="{F45D120E-4F36-4767-98FA-949993B8E1AC}"/>
          </ac:spMkLst>
        </pc:spChg>
        <pc:spChg chg="add del">
          <ac:chgData name="Colin Blakely" userId="S::cblakely@woodley-pri.wokingham.sch.uk::a32e066f-0795-43e7-afe8-c0f1e46b43ca" providerId="AD" clId="Web-{2B483171-5771-4012-ABEC-608BAEA970EA}" dt="2019-02-24T11:31:23.930" v="15"/>
          <ac:spMkLst>
            <pc:docMk/>
            <pc:sldMk cId="229635691" sldId="256"/>
            <ac:spMk id="27" creationId="{B541A2F0-1EDC-4D03-94AC-35BC742CEAC9}"/>
          </ac:spMkLst>
        </pc:spChg>
        <pc:spChg chg="add del">
          <ac:chgData name="Colin Blakely" userId="S::cblakely@woodley-pri.wokingham.sch.uk::a32e066f-0795-43e7-afe8-c0f1e46b43ca" providerId="AD" clId="Web-{2B483171-5771-4012-ABEC-608BAEA970EA}" dt="2019-02-24T11:31:23.930" v="15"/>
          <ac:spMkLst>
            <pc:docMk/>
            <pc:sldMk cId="229635691" sldId="256"/>
            <ac:spMk id="29" creationId="{08CE2AE4-51CC-4060-8818-423BB07BF3D4}"/>
          </ac:spMkLst>
        </pc:spChg>
        <pc:picChg chg="add mod ord">
          <ac:chgData name="Colin Blakely" userId="S::cblakely@woodley-pri.wokingham.sch.uk::a32e066f-0795-43e7-afe8-c0f1e46b43ca" providerId="AD" clId="Web-{2B483171-5771-4012-ABEC-608BAEA970EA}" dt="2019-02-24T11:31:24.305" v="16"/>
          <ac:picMkLst>
            <pc:docMk/>
            <pc:sldMk cId="229635691" sldId="256"/>
            <ac:picMk id="4" creationId="{87D476F0-A57F-4563-8743-6F50C4BCDE74}"/>
          </ac:picMkLst>
        </pc:picChg>
        <pc:cxnChg chg="add del">
          <ac:chgData name="Colin Blakely" userId="S::cblakely@woodley-pri.wokingham.sch.uk::a32e066f-0795-43e7-afe8-c0f1e46b43ca" providerId="AD" clId="Web-{2B483171-5771-4012-ABEC-608BAEA970EA}" dt="2019-02-24T11:31:23.930" v="15"/>
          <ac:cxnSpMkLst>
            <pc:docMk/>
            <pc:sldMk cId="229635691" sldId="256"/>
            <ac:cxnSpMk id="13" creationId="{7295AA18-FA8B-4B5D-9477-7F5F51288FEC}"/>
          </ac:cxnSpMkLst>
        </pc:cxnChg>
        <pc:cxnChg chg="add del">
          <ac:chgData name="Colin Blakely" userId="S::cblakely@woodley-pri.wokingham.sch.uk::a32e066f-0795-43e7-afe8-c0f1e46b43ca" providerId="AD" clId="Web-{2B483171-5771-4012-ABEC-608BAEA970EA}" dt="2019-02-24T11:31:23.930" v="15"/>
          <ac:cxnSpMkLst>
            <pc:docMk/>
            <pc:sldMk cId="229635691" sldId="256"/>
            <ac:cxnSpMk id="15" creationId="{5E377175-C211-4D7B-89F7-92406DBD7346}"/>
          </ac:cxnSpMkLst>
        </pc:cxnChg>
      </pc:sldChg>
      <pc:sldChg chg="modSp">
        <pc:chgData name="Colin Blakely" userId="S::cblakely@woodley-pri.wokingham.sch.uk::a32e066f-0795-43e7-afe8-c0f1e46b43ca" providerId="AD" clId="Web-{2B483171-5771-4012-ABEC-608BAEA970EA}" dt="2019-02-24T11:30:36.837" v="11" actId="1076"/>
        <pc:sldMkLst>
          <pc:docMk/>
          <pc:sldMk cId="1656536304" sldId="257"/>
        </pc:sldMkLst>
        <pc:picChg chg="mod">
          <ac:chgData name="Colin Blakely" userId="S::cblakely@woodley-pri.wokingham.sch.uk::a32e066f-0795-43e7-afe8-c0f1e46b43ca" providerId="AD" clId="Web-{2B483171-5771-4012-ABEC-608BAEA970EA}" dt="2019-02-24T11:30:36.837" v="11" actId="1076"/>
          <ac:picMkLst>
            <pc:docMk/>
            <pc:sldMk cId="1656536304" sldId="257"/>
            <ac:picMk id="9" creationId="{00000000-0000-0000-0000-000000000000}"/>
          </ac:picMkLst>
        </pc:picChg>
      </pc:sldChg>
      <pc:sldChg chg="addSp modSp mod setBg">
        <pc:chgData name="Colin Blakely" userId="S::cblakely@woodley-pri.wokingham.sch.uk::a32e066f-0795-43e7-afe8-c0f1e46b43ca" providerId="AD" clId="Web-{2B483171-5771-4012-ABEC-608BAEA970EA}" dt="2019-02-24T11:59:56.195" v="36" actId="1076"/>
        <pc:sldMkLst>
          <pc:docMk/>
          <pc:sldMk cId="1990466570" sldId="258"/>
        </pc:sldMkLst>
        <pc:spChg chg="mod ord">
          <ac:chgData name="Colin Blakely" userId="S::cblakely@woodley-pri.wokingham.sch.uk::a32e066f-0795-43e7-afe8-c0f1e46b43ca" providerId="AD" clId="Web-{2B483171-5771-4012-ABEC-608BAEA970EA}" dt="2019-02-24T11:33:56.430" v="22"/>
          <ac:spMkLst>
            <pc:docMk/>
            <pc:sldMk cId="1990466570" sldId="258"/>
            <ac:spMk id="2" creationId="{00000000-0000-0000-0000-000000000000}"/>
          </ac:spMkLst>
        </pc:spChg>
        <pc:spChg chg="mod">
          <ac:chgData name="Colin Blakely" userId="S::cblakely@woodley-pri.wokingham.sch.uk::a32e066f-0795-43e7-afe8-c0f1e46b43ca" providerId="AD" clId="Web-{2B483171-5771-4012-ABEC-608BAEA970EA}" dt="2019-02-24T11:33:56.430" v="22"/>
          <ac:spMkLst>
            <pc:docMk/>
            <pc:sldMk cId="1990466570" sldId="258"/>
            <ac:spMk id="3" creationId="{00000000-0000-0000-0000-000000000000}"/>
          </ac:spMkLst>
        </pc:spChg>
        <pc:spChg chg="add">
          <ac:chgData name="Colin Blakely" userId="S::cblakely@woodley-pri.wokingham.sch.uk::a32e066f-0795-43e7-afe8-c0f1e46b43ca" providerId="AD" clId="Web-{2B483171-5771-4012-ABEC-608BAEA970EA}" dt="2019-02-24T11:33:56.430" v="22"/>
          <ac:spMkLst>
            <pc:docMk/>
            <pc:sldMk cId="1990466570" sldId="258"/>
            <ac:spMk id="20" creationId="{4F57DB1C-6494-4CC4-A5E8-931957565379}"/>
          </ac:spMkLst>
        </pc:spChg>
        <pc:spChg chg="add">
          <ac:chgData name="Colin Blakely" userId="S::cblakely@woodley-pri.wokingham.sch.uk::a32e066f-0795-43e7-afe8-c0f1e46b43ca" providerId="AD" clId="Web-{2B483171-5771-4012-ABEC-608BAEA970EA}" dt="2019-02-24T11:33:56.430" v="22"/>
          <ac:spMkLst>
            <pc:docMk/>
            <pc:sldMk cId="1990466570" sldId="258"/>
            <ac:spMk id="22" creationId="{FFFB778B-5206-4BB0-A468-327E71367654}"/>
          </ac:spMkLst>
        </pc:spChg>
        <pc:spChg chg="add">
          <ac:chgData name="Colin Blakely" userId="S::cblakely@woodley-pri.wokingham.sch.uk::a32e066f-0795-43e7-afe8-c0f1e46b43ca" providerId="AD" clId="Web-{2B483171-5771-4012-ABEC-608BAEA970EA}" dt="2019-02-24T11:33:56.430" v="22"/>
          <ac:spMkLst>
            <pc:docMk/>
            <pc:sldMk cId="1990466570" sldId="258"/>
            <ac:spMk id="24" creationId="{E6C0471D-BE03-4D81-BDB5-D510BC0D8A77}"/>
          </ac:spMkLst>
        </pc:spChg>
        <pc:spChg chg="add">
          <ac:chgData name="Colin Blakely" userId="S::cblakely@woodley-pri.wokingham.sch.uk::a32e066f-0795-43e7-afe8-c0f1e46b43ca" providerId="AD" clId="Web-{2B483171-5771-4012-ABEC-608BAEA970EA}" dt="2019-02-24T11:33:56.430" v="22"/>
          <ac:spMkLst>
            <pc:docMk/>
            <pc:sldMk cId="1990466570" sldId="258"/>
            <ac:spMk id="30" creationId="{A27691EB-14CF-4237-B5EB-C94B92677A05}"/>
          </ac:spMkLst>
        </pc:spChg>
        <pc:grpChg chg="add">
          <ac:chgData name="Colin Blakely" userId="S::cblakely@woodley-pri.wokingham.sch.uk::a32e066f-0795-43e7-afe8-c0f1e46b43ca" providerId="AD" clId="Web-{2B483171-5771-4012-ABEC-608BAEA970EA}" dt="2019-02-24T11:33:56.430" v="22"/>
          <ac:grpSpMkLst>
            <pc:docMk/>
            <pc:sldMk cId="1990466570" sldId="258"/>
            <ac:grpSpMk id="8" creationId="{76582886-877C-4AEC-A77F-8055EB9A0CF9}"/>
          </ac:grpSpMkLst>
        </pc:grpChg>
        <pc:picChg chg="add mod">
          <ac:chgData name="Colin Blakely" userId="S::cblakely@woodley-pri.wokingham.sch.uk::a32e066f-0795-43e7-afe8-c0f1e46b43ca" providerId="AD" clId="Web-{2B483171-5771-4012-ABEC-608BAEA970EA}" dt="2019-02-24T11:59:56.195" v="36" actId="1076"/>
          <ac:picMkLst>
            <pc:docMk/>
            <pc:sldMk cId="1990466570" sldId="258"/>
            <ac:picMk id="4" creationId="{733EB073-E0D5-44D5-80B2-A7C77E17035D}"/>
          </ac:picMkLst>
        </pc:picChg>
        <pc:cxnChg chg="add">
          <ac:chgData name="Colin Blakely" userId="S::cblakely@woodley-pri.wokingham.sch.uk::a32e066f-0795-43e7-afe8-c0f1e46b43ca" providerId="AD" clId="Web-{2B483171-5771-4012-ABEC-608BAEA970EA}" dt="2019-02-24T11:33:56.430" v="22"/>
          <ac:cxnSpMkLst>
            <pc:docMk/>
            <pc:sldMk cId="1990466570" sldId="258"/>
            <ac:cxnSpMk id="26" creationId="{22721A85-1EA4-4D87-97AB-0BB4AB78F92D}"/>
          </ac:cxnSpMkLst>
        </pc:cxnChg>
        <pc:cxnChg chg="add">
          <ac:chgData name="Colin Blakely" userId="S::cblakely@woodley-pri.wokingham.sch.uk::a32e066f-0795-43e7-afe8-c0f1e46b43ca" providerId="AD" clId="Web-{2B483171-5771-4012-ABEC-608BAEA970EA}" dt="2019-02-24T11:33:56.430" v="22"/>
          <ac:cxnSpMkLst>
            <pc:docMk/>
            <pc:sldMk cId="1990466570" sldId="258"/>
            <ac:cxnSpMk id="28" creationId="{E5E836EB-03CD-4BA5-A751-21D2ACC28303}"/>
          </ac:cxnSpMkLst>
        </pc:cxnChg>
      </pc:sldChg>
      <pc:sldChg chg="addSp delSp modSp mod setBg">
        <pc:chgData name="Colin Blakely" userId="S::cblakely@woodley-pri.wokingham.sch.uk::a32e066f-0795-43e7-afe8-c0f1e46b43ca" providerId="AD" clId="Web-{2B483171-5771-4012-ABEC-608BAEA970EA}" dt="2019-02-24T11:32:44.337" v="20"/>
        <pc:sldMkLst>
          <pc:docMk/>
          <pc:sldMk cId="3110845194" sldId="259"/>
        </pc:sldMkLst>
        <pc:spChg chg="mod">
          <ac:chgData name="Colin Blakely" userId="S::cblakely@woodley-pri.wokingham.sch.uk::a32e066f-0795-43e7-afe8-c0f1e46b43ca" providerId="AD" clId="Web-{2B483171-5771-4012-ABEC-608BAEA970EA}" dt="2019-02-24T11:32:44.337" v="20"/>
          <ac:spMkLst>
            <pc:docMk/>
            <pc:sldMk cId="3110845194" sldId="259"/>
            <ac:spMk id="2" creationId="{00000000-0000-0000-0000-000000000000}"/>
          </ac:spMkLst>
        </pc:spChg>
        <pc:spChg chg="del mod replId">
          <ac:chgData name="Colin Blakely" userId="S::cblakely@woodley-pri.wokingham.sch.uk::a32e066f-0795-43e7-afe8-c0f1e46b43ca" providerId="AD" clId="Web-{2B483171-5771-4012-ABEC-608BAEA970EA}" dt="2019-02-24T11:32:44.337" v="20"/>
          <ac:spMkLst>
            <pc:docMk/>
            <pc:sldMk cId="3110845194" sldId="259"/>
            <ac:spMk id="6" creationId="{00000000-0000-0000-0000-000000000000}"/>
          </ac:spMkLst>
        </pc:spChg>
        <pc:spChg chg="add">
          <ac:chgData name="Colin Blakely" userId="S::cblakely@woodley-pri.wokingham.sch.uk::a32e066f-0795-43e7-afe8-c0f1e46b43ca" providerId="AD" clId="Web-{2B483171-5771-4012-ABEC-608BAEA970EA}" dt="2019-02-24T11:32:44.337" v="20"/>
          <ac:spMkLst>
            <pc:docMk/>
            <pc:sldMk cId="3110845194" sldId="259"/>
            <ac:spMk id="10" creationId="{45B71F80-1F92-4074-84D9-16A062B215B3}"/>
          </ac:spMkLst>
        </pc:spChg>
        <pc:spChg chg="add">
          <ac:chgData name="Colin Blakely" userId="S::cblakely@woodley-pri.wokingham.sch.uk::a32e066f-0795-43e7-afe8-c0f1e46b43ca" providerId="AD" clId="Web-{2B483171-5771-4012-ABEC-608BAEA970EA}" dt="2019-02-24T11:32:44.337" v="20"/>
          <ac:spMkLst>
            <pc:docMk/>
            <pc:sldMk cId="3110845194" sldId="259"/>
            <ac:spMk id="12" creationId="{7209C9DA-6E0D-46D9-8275-C52222D8CCAC}"/>
          </ac:spMkLst>
        </pc:spChg>
        <pc:spChg chg="add">
          <ac:chgData name="Colin Blakely" userId="S::cblakely@woodley-pri.wokingham.sch.uk::a32e066f-0795-43e7-afe8-c0f1e46b43ca" providerId="AD" clId="Web-{2B483171-5771-4012-ABEC-608BAEA970EA}" dt="2019-02-24T11:32:44.337" v="20"/>
          <ac:spMkLst>
            <pc:docMk/>
            <pc:sldMk cId="3110845194" sldId="259"/>
            <ac:spMk id="14" creationId="{3EB57A4D-E0D0-46DA-B339-F24CA46FA70B}"/>
          </ac:spMkLst>
        </pc:spChg>
        <pc:graphicFrameChg chg="add">
          <ac:chgData name="Colin Blakely" userId="S::cblakely@woodley-pri.wokingham.sch.uk::a32e066f-0795-43e7-afe8-c0f1e46b43ca" providerId="AD" clId="Web-{2B483171-5771-4012-ABEC-608BAEA970EA}" dt="2019-02-24T11:32:44.337" v="20"/>
          <ac:graphicFrameMkLst>
            <pc:docMk/>
            <pc:sldMk cId="3110845194" sldId="259"/>
            <ac:graphicFrameMk id="5" creationId="{2AF80AEE-0F45-46A8-8EF0-15997A921844}"/>
          </ac:graphicFrameMkLst>
        </pc:graphicFrameChg>
      </pc:sldChg>
      <pc:sldChg chg="addSp delSp modSp mod setBg">
        <pc:chgData name="Colin Blakely" userId="S::cblakely@woodley-pri.wokingham.sch.uk::a32e066f-0795-43e7-afe8-c0f1e46b43ca" providerId="AD" clId="Web-{2B483171-5771-4012-ABEC-608BAEA970EA}" dt="2019-02-24T11:31:49.368" v="19"/>
        <pc:sldMkLst>
          <pc:docMk/>
          <pc:sldMk cId="1472398573" sldId="261"/>
        </pc:sldMkLst>
        <pc:spChg chg="mod ord">
          <ac:chgData name="Colin Blakely" userId="S::cblakely@woodley-pri.wokingham.sch.uk::a32e066f-0795-43e7-afe8-c0f1e46b43ca" providerId="AD" clId="Web-{2B483171-5771-4012-ABEC-608BAEA970EA}" dt="2019-02-24T11:31:49.368" v="19"/>
          <ac:spMkLst>
            <pc:docMk/>
            <pc:sldMk cId="1472398573" sldId="261"/>
            <ac:spMk id="2" creationId="{00000000-0000-0000-0000-000000000000}"/>
          </ac:spMkLst>
        </pc:spChg>
        <pc:spChg chg="mod">
          <ac:chgData name="Colin Blakely" userId="S::cblakely@woodley-pri.wokingham.sch.uk::a32e066f-0795-43e7-afe8-c0f1e46b43ca" providerId="AD" clId="Web-{2B483171-5771-4012-ABEC-608BAEA970EA}" dt="2019-02-24T11:31:49.368" v="19"/>
          <ac:spMkLst>
            <pc:docMk/>
            <pc:sldMk cId="1472398573" sldId="261"/>
            <ac:spMk id="3" creationId="{00000000-0000-0000-0000-000000000000}"/>
          </ac:spMkLst>
        </pc:spChg>
        <pc:spChg chg="add">
          <ac:chgData name="Colin Blakely" userId="S::cblakely@woodley-pri.wokingham.sch.uk::a32e066f-0795-43e7-afe8-c0f1e46b43ca" providerId="AD" clId="Web-{2B483171-5771-4012-ABEC-608BAEA970EA}" dt="2019-02-24T11:31:49.368" v="19"/>
          <ac:spMkLst>
            <pc:docMk/>
            <pc:sldMk cId="1472398573" sldId="261"/>
            <ac:spMk id="5" creationId="{603AE127-802C-459A-A612-DB85B67F0DC0}"/>
          </ac:spMkLst>
        </pc:spChg>
        <pc:spChg chg="add">
          <ac:chgData name="Colin Blakely" userId="S::cblakely@woodley-pri.wokingham.sch.uk::a32e066f-0795-43e7-afe8-c0f1e46b43ca" providerId="AD" clId="Web-{2B483171-5771-4012-ABEC-608BAEA970EA}" dt="2019-02-24T11:31:49.368" v="19"/>
          <ac:spMkLst>
            <pc:docMk/>
            <pc:sldMk cId="1472398573" sldId="261"/>
            <ac:spMk id="6" creationId="{9323D83D-50D6-4040-A58B-FCEA340F886A}"/>
          </ac:spMkLst>
        </pc:spChg>
        <pc:spChg chg="add del">
          <ac:chgData name="Colin Blakely" userId="S::cblakely@woodley-pri.wokingham.sch.uk::a32e066f-0795-43e7-afe8-c0f1e46b43ca" providerId="AD" clId="Web-{2B483171-5771-4012-ABEC-608BAEA970EA}" dt="2019-02-24T11:31:49.118" v="18"/>
          <ac:spMkLst>
            <pc:docMk/>
            <pc:sldMk cId="1472398573" sldId="261"/>
            <ac:spMk id="8" creationId="{C52ED567-06B3-4107-9773-BBB6BD78673C}"/>
          </ac:spMkLst>
        </pc:spChg>
        <pc:spChg chg="add">
          <ac:chgData name="Colin Blakely" userId="S::cblakely@woodley-pri.wokingham.sch.uk::a32e066f-0795-43e7-afe8-c0f1e46b43ca" providerId="AD" clId="Web-{2B483171-5771-4012-ABEC-608BAEA970EA}" dt="2019-02-24T11:31:49.368" v="19"/>
          <ac:spMkLst>
            <pc:docMk/>
            <pc:sldMk cId="1472398573" sldId="261"/>
            <ac:spMk id="9" creationId="{F10FD715-4DCE-4779-B634-EC78315EA213}"/>
          </ac:spMkLst>
        </pc:spChg>
        <pc:spChg chg="add del">
          <ac:chgData name="Colin Blakely" userId="S::cblakely@woodley-pri.wokingham.sch.uk::a32e066f-0795-43e7-afe8-c0f1e46b43ca" providerId="AD" clId="Web-{2B483171-5771-4012-ABEC-608BAEA970EA}" dt="2019-02-24T11:31:49.118" v="18"/>
          <ac:spMkLst>
            <pc:docMk/>
            <pc:sldMk cId="1472398573" sldId="261"/>
            <ac:spMk id="10" creationId="{AF551D8B-3775-4477-88B7-7B7C350D34E4}"/>
          </ac:spMkLst>
        </pc:spChg>
        <pc:spChg chg="add del">
          <ac:chgData name="Colin Blakely" userId="S::cblakely@woodley-pri.wokingham.sch.uk::a32e066f-0795-43e7-afe8-c0f1e46b43ca" providerId="AD" clId="Web-{2B483171-5771-4012-ABEC-608BAEA970EA}" dt="2019-02-24T11:31:49.118" v="18"/>
          <ac:spMkLst>
            <pc:docMk/>
            <pc:sldMk cId="1472398573" sldId="261"/>
            <ac:spMk id="16" creationId="{BB934D2B-85E2-4375-94EE-B66C16BF7999}"/>
          </ac:spMkLst>
        </pc:spChg>
        <pc:spChg chg="add del">
          <ac:chgData name="Colin Blakely" userId="S::cblakely@woodley-pri.wokingham.sch.uk::a32e066f-0795-43e7-afe8-c0f1e46b43ca" providerId="AD" clId="Web-{2B483171-5771-4012-ABEC-608BAEA970EA}" dt="2019-02-24T11:31:49.118" v="18"/>
          <ac:spMkLst>
            <pc:docMk/>
            <pc:sldMk cId="1472398573" sldId="261"/>
            <ac:spMk id="18" creationId="{9B445E02-D785-4565-B842-9567BBC09508}"/>
          </ac:spMkLst>
        </pc:spChg>
        <pc:spChg chg="add del">
          <ac:chgData name="Colin Blakely" userId="S::cblakely@woodley-pri.wokingham.sch.uk::a32e066f-0795-43e7-afe8-c0f1e46b43ca" providerId="AD" clId="Web-{2B483171-5771-4012-ABEC-608BAEA970EA}" dt="2019-02-24T11:31:49.118" v="18"/>
          <ac:spMkLst>
            <pc:docMk/>
            <pc:sldMk cId="1472398573" sldId="261"/>
            <ac:spMk id="20" creationId="{2C153736-D102-4F57-9DE7-615AFC02B0AC}"/>
          </ac:spMkLst>
        </pc:spChg>
        <pc:spChg chg="add del">
          <ac:chgData name="Colin Blakely" userId="S::cblakely@woodley-pri.wokingham.sch.uk::a32e066f-0795-43e7-afe8-c0f1e46b43ca" providerId="AD" clId="Web-{2B483171-5771-4012-ABEC-608BAEA970EA}" dt="2019-02-24T11:31:49.118" v="18"/>
          <ac:spMkLst>
            <pc:docMk/>
            <pc:sldMk cId="1472398573" sldId="261"/>
            <ac:spMk id="22" creationId="{BA407A52-66F4-4CDE-A726-FF79F3EC342D}"/>
          </ac:spMkLst>
        </pc:spChg>
        <pc:spChg chg="add del">
          <ac:chgData name="Colin Blakely" userId="S::cblakely@woodley-pri.wokingham.sch.uk::a32e066f-0795-43e7-afe8-c0f1e46b43ca" providerId="AD" clId="Web-{2B483171-5771-4012-ABEC-608BAEA970EA}" dt="2019-02-24T11:31:49.118" v="18"/>
          <ac:spMkLst>
            <pc:docMk/>
            <pc:sldMk cId="1472398573" sldId="261"/>
            <ac:spMk id="24" creationId="{D28FFB34-4FC3-46F5-B900-D3B774FD0BE6}"/>
          </ac:spMkLst>
        </pc:spChg>
        <pc:spChg chg="add del">
          <ac:chgData name="Colin Blakely" userId="S::cblakely@woodley-pri.wokingham.sch.uk::a32e066f-0795-43e7-afe8-c0f1e46b43ca" providerId="AD" clId="Web-{2B483171-5771-4012-ABEC-608BAEA970EA}" dt="2019-02-24T11:31:49.118" v="18"/>
          <ac:spMkLst>
            <pc:docMk/>
            <pc:sldMk cId="1472398573" sldId="261"/>
            <ac:spMk id="26" creationId="{205F7B13-ACB5-46BE-8070-0431266B183B}"/>
          </ac:spMkLst>
        </pc:spChg>
        <pc:spChg chg="add del">
          <ac:chgData name="Colin Blakely" userId="S::cblakely@woodley-pri.wokingham.sch.uk::a32e066f-0795-43e7-afe8-c0f1e46b43ca" providerId="AD" clId="Web-{2B483171-5771-4012-ABEC-608BAEA970EA}" dt="2019-02-24T11:31:49.118" v="18"/>
          <ac:spMkLst>
            <pc:docMk/>
            <pc:sldMk cId="1472398573" sldId="261"/>
            <ac:spMk id="28" creationId="{D52A0D23-45DD-4DF4-ADE6-A81F409BB9FB}"/>
          </ac:spMkLst>
        </pc:spChg>
        <pc:cxnChg chg="add">
          <ac:chgData name="Colin Blakely" userId="S::cblakely@woodley-pri.wokingham.sch.uk::a32e066f-0795-43e7-afe8-c0f1e46b43ca" providerId="AD" clId="Web-{2B483171-5771-4012-ABEC-608BAEA970EA}" dt="2019-02-24T11:31:49.368" v="19"/>
          <ac:cxnSpMkLst>
            <pc:docMk/>
            <pc:sldMk cId="1472398573" sldId="261"/>
            <ac:cxnSpMk id="7" creationId="{1A1FE6BB-DFB2-4080-9B5E-076EF5DDE67B}"/>
          </ac:cxnSpMkLst>
        </pc:cxnChg>
        <pc:cxnChg chg="add del">
          <ac:chgData name="Colin Blakely" userId="S::cblakely@woodley-pri.wokingham.sch.uk::a32e066f-0795-43e7-afe8-c0f1e46b43ca" providerId="AD" clId="Web-{2B483171-5771-4012-ABEC-608BAEA970EA}" dt="2019-02-24T11:31:49.118" v="18"/>
          <ac:cxnSpMkLst>
            <pc:docMk/>
            <pc:sldMk cId="1472398573" sldId="261"/>
            <ac:cxnSpMk id="12" creationId="{1A901C3D-CFAE-460D-BD0E-7D22164D7DFB}"/>
          </ac:cxnSpMkLst>
        </pc:cxnChg>
        <pc:cxnChg chg="add del">
          <ac:chgData name="Colin Blakely" userId="S::cblakely@woodley-pri.wokingham.sch.uk::a32e066f-0795-43e7-afe8-c0f1e46b43ca" providerId="AD" clId="Web-{2B483171-5771-4012-ABEC-608BAEA970EA}" dt="2019-02-24T11:31:49.118" v="18"/>
          <ac:cxnSpMkLst>
            <pc:docMk/>
            <pc:sldMk cId="1472398573" sldId="261"/>
            <ac:cxnSpMk id="14" creationId="{837C0EA9-1437-4437-9D20-2BBDA1AA9FF8}"/>
          </ac:cxnSpMkLst>
        </pc:cxnChg>
      </pc:sldChg>
      <pc:sldChg chg="modSp">
        <pc:chgData name="Colin Blakely" userId="S::cblakely@woodley-pri.wokingham.sch.uk::a32e066f-0795-43e7-afe8-c0f1e46b43ca" providerId="AD" clId="Web-{2B483171-5771-4012-ABEC-608BAEA970EA}" dt="2019-02-24T11:30:24.274" v="8" actId="20577"/>
        <pc:sldMkLst>
          <pc:docMk/>
          <pc:sldMk cId="533827489" sldId="264"/>
        </pc:sldMkLst>
        <pc:spChg chg="mod">
          <ac:chgData name="Colin Blakely" userId="S::cblakely@woodley-pri.wokingham.sch.uk::a32e066f-0795-43e7-afe8-c0f1e46b43ca" providerId="AD" clId="Web-{2B483171-5771-4012-ABEC-608BAEA970EA}" dt="2019-02-24T11:30:24.274" v="8" actId="20577"/>
          <ac:spMkLst>
            <pc:docMk/>
            <pc:sldMk cId="533827489" sldId="264"/>
            <ac:spMk id="3" creationId="{00000000-0000-0000-0000-000000000000}"/>
          </ac:spMkLst>
        </pc:spChg>
      </pc:sldChg>
      <pc:sldChg chg="addSp delSp mod setBg">
        <pc:chgData name="Colin Blakely" userId="S::cblakely@woodley-pri.wokingham.sch.uk::a32e066f-0795-43e7-afe8-c0f1e46b43ca" providerId="AD" clId="Web-{2B483171-5771-4012-ABEC-608BAEA970EA}" dt="2019-02-24T11:33:02.430" v="21"/>
        <pc:sldMkLst>
          <pc:docMk/>
          <pc:sldMk cId="2087954607" sldId="268"/>
        </pc:sldMkLst>
        <pc:spChg chg="del">
          <ac:chgData name="Colin Blakely" userId="S::cblakely@woodley-pri.wokingham.sch.uk::a32e066f-0795-43e7-afe8-c0f1e46b43ca" providerId="AD" clId="Web-{2B483171-5771-4012-ABEC-608BAEA970EA}" dt="2019-02-24T11:33:02.430" v="21"/>
          <ac:spMkLst>
            <pc:docMk/>
            <pc:sldMk cId="2087954607" sldId="268"/>
            <ac:spMk id="2" creationId="{37D5ADE6-8F42-4081-9834-7A65AB0B284E}"/>
          </ac:spMkLst>
        </pc:spChg>
        <pc:spChg chg="add">
          <ac:chgData name="Colin Blakely" userId="S::cblakely@woodley-pri.wokingham.sch.uk::a32e066f-0795-43e7-afe8-c0f1e46b43ca" providerId="AD" clId="Web-{2B483171-5771-4012-ABEC-608BAEA970EA}" dt="2019-02-24T11:33:02.430" v="21"/>
          <ac:spMkLst>
            <pc:docMk/>
            <pc:sldMk cId="2087954607" sldId="268"/>
            <ac:spMk id="21" creationId="{CB5AA8A5-25CC-4295-892F-367FCDAF2BF6}"/>
          </ac:spMkLst>
        </pc:spChg>
        <pc:spChg chg="add">
          <ac:chgData name="Colin Blakely" userId="S::cblakely@woodley-pri.wokingham.sch.uk::a32e066f-0795-43e7-afe8-c0f1e46b43ca" providerId="AD" clId="Web-{2B483171-5771-4012-ABEC-608BAEA970EA}" dt="2019-02-24T11:33:02.430" v="21"/>
          <ac:spMkLst>
            <pc:docMk/>
            <pc:sldMk cId="2087954607" sldId="268"/>
            <ac:spMk id="34" creationId="{24C6BC13-FB1E-48CC-B421-3D06039728B4}"/>
          </ac:spMkLst>
        </pc:spChg>
        <pc:grpChg chg="add">
          <ac:chgData name="Colin Blakely" userId="S::cblakely@woodley-pri.wokingham.sch.uk::a32e066f-0795-43e7-afe8-c0f1e46b43ca" providerId="AD" clId="Web-{2B483171-5771-4012-ABEC-608BAEA970EA}" dt="2019-02-24T11:33:02.430" v="21"/>
          <ac:grpSpMkLst>
            <pc:docMk/>
            <pc:sldMk cId="2087954607" sldId="268"/>
            <ac:grpSpMk id="9" creationId="{947CDE17-06F4-4FCE-8BFE-AD89EACB7094}"/>
          </ac:grpSpMkLst>
        </pc:grpChg>
        <pc:grpChg chg="add">
          <ac:chgData name="Colin Blakely" userId="S::cblakely@woodley-pri.wokingham.sch.uk::a32e066f-0795-43e7-afe8-c0f1e46b43ca" providerId="AD" clId="Web-{2B483171-5771-4012-ABEC-608BAEA970EA}" dt="2019-02-24T11:33:02.430" v="21"/>
          <ac:grpSpMkLst>
            <pc:docMk/>
            <pc:sldMk cId="2087954607" sldId="268"/>
            <ac:grpSpMk id="23" creationId="{09DD65AA-8280-4962-92F3-DF1CB53349DB}"/>
          </ac:grpSpMkLst>
        </pc:grpChg>
        <pc:graphicFrameChg chg="add">
          <ac:chgData name="Colin Blakely" userId="S::cblakely@woodley-pri.wokingham.sch.uk::a32e066f-0795-43e7-afe8-c0f1e46b43ca" providerId="AD" clId="Web-{2B483171-5771-4012-ABEC-608BAEA970EA}" dt="2019-02-24T11:33:02.430" v="21"/>
          <ac:graphicFrameMkLst>
            <pc:docMk/>
            <pc:sldMk cId="2087954607" sldId="268"/>
            <ac:graphicFrameMk id="4" creationId="{73776983-7A95-4D22-8250-2C2DBFDC0DE8}"/>
          </ac:graphicFrameMkLst>
        </pc:graphicFrameChg>
      </pc:sldChg>
      <pc:sldChg chg="modSp new">
        <pc:chgData name="Colin Blakely" userId="S::cblakely@woodley-pri.wokingham.sch.uk::a32e066f-0795-43e7-afe8-c0f1e46b43ca" providerId="AD" clId="Web-{2B483171-5771-4012-ABEC-608BAEA970EA}" dt="2019-02-24T12:04:36.133" v="178" actId="20577"/>
        <pc:sldMkLst>
          <pc:docMk/>
          <pc:sldMk cId="82599075" sldId="269"/>
        </pc:sldMkLst>
        <pc:spChg chg="mod">
          <ac:chgData name="Colin Blakely" userId="S::cblakely@woodley-pri.wokingham.sch.uk::a32e066f-0795-43e7-afe8-c0f1e46b43ca" providerId="AD" clId="Web-{2B483171-5771-4012-ABEC-608BAEA970EA}" dt="2019-02-24T12:03:54.914" v="149" actId="20577"/>
          <ac:spMkLst>
            <pc:docMk/>
            <pc:sldMk cId="82599075" sldId="269"/>
            <ac:spMk id="2" creationId="{F62A0660-2498-4A08-BA54-9C2FFAB53325}"/>
          </ac:spMkLst>
        </pc:spChg>
        <pc:spChg chg="mod">
          <ac:chgData name="Colin Blakely" userId="S::cblakely@woodley-pri.wokingham.sch.uk::a32e066f-0795-43e7-afe8-c0f1e46b43ca" providerId="AD" clId="Web-{2B483171-5771-4012-ABEC-608BAEA970EA}" dt="2019-02-24T12:04:36.133" v="178" actId="20577"/>
          <ac:spMkLst>
            <pc:docMk/>
            <pc:sldMk cId="82599075" sldId="269"/>
            <ac:spMk id="3" creationId="{B227AB03-02A4-453D-97C3-8ED79427D5F1}"/>
          </ac:spMkLst>
        </pc:spChg>
      </pc:sldChg>
    </pc:docChg>
  </pc:docChgLst>
  <pc:docChgLst>
    <pc:chgData name="Andrea Morton" userId="S::amorton@woodley-pri.wokingham.sch.uk::ae8b2c8a-86f1-4f6b-8e02-b5111a14f847" providerId="AD" clId="Web-{CBBD969F-CDF6-B0EB-4D51-19A3720D58C7}"/>
    <pc:docChg chg="delSld modSld">
      <pc:chgData name="Andrea Morton" userId="S::amorton@woodley-pri.wokingham.sch.uk::ae8b2c8a-86f1-4f6b-8e02-b5111a14f847" providerId="AD" clId="Web-{CBBD969F-CDF6-B0EB-4D51-19A3720D58C7}" dt="2019-03-07T20:28:45.641" v="795"/>
      <pc:docMkLst>
        <pc:docMk/>
      </pc:docMkLst>
      <pc:sldChg chg="modNotes">
        <pc:chgData name="Andrea Morton" userId="S::amorton@woodley-pri.wokingham.sch.uk::ae8b2c8a-86f1-4f6b-8e02-b5111a14f847" providerId="AD" clId="Web-{CBBD969F-CDF6-B0EB-4D51-19A3720D58C7}" dt="2019-03-07T20:09:06.379" v="51"/>
        <pc:sldMkLst>
          <pc:docMk/>
          <pc:sldMk cId="1656536304" sldId="257"/>
        </pc:sldMkLst>
      </pc:sldChg>
      <pc:sldChg chg="modNotes">
        <pc:chgData name="Andrea Morton" userId="S::amorton@woodley-pri.wokingham.sch.uk::ae8b2c8a-86f1-4f6b-8e02-b5111a14f847" providerId="AD" clId="Web-{CBBD969F-CDF6-B0EB-4D51-19A3720D58C7}" dt="2019-03-07T20:23:13.388" v="587"/>
        <pc:sldMkLst>
          <pc:docMk/>
          <pc:sldMk cId="1990466570" sldId="258"/>
        </pc:sldMkLst>
      </pc:sldChg>
      <pc:sldChg chg="modNotes">
        <pc:chgData name="Andrea Morton" userId="S::amorton@woodley-pri.wokingham.sch.uk::ae8b2c8a-86f1-4f6b-8e02-b5111a14f847" providerId="AD" clId="Web-{CBBD969F-CDF6-B0EB-4D51-19A3720D58C7}" dt="2019-03-07T20:11:41.975" v="172"/>
        <pc:sldMkLst>
          <pc:docMk/>
          <pc:sldMk cId="3110845194" sldId="259"/>
        </pc:sldMkLst>
      </pc:sldChg>
      <pc:sldChg chg="modNotes">
        <pc:chgData name="Andrea Morton" userId="S::amorton@woodley-pri.wokingham.sch.uk::ae8b2c8a-86f1-4f6b-8e02-b5111a14f847" providerId="AD" clId="Web-{CBBD969F-CDF6-B0EB-4D51-19A3720D58C7}" dt="2019-03-07T20:08:20.082" v="37"/>
        <pc:sldMkLst>
          <pc:docMk/>
          <pc:sldMk cId="4241197030" sldId="266"/>
        </pc:sldMkLst>
      </pc:sldChg>
      <pc:sldChg chg="modNotes">
        <pc:chgData name="Andrea Morton" userId="S::amorton@woodley-pri.wokingham.sch.uk::ae8b2c8a-86f1-4f6b-8e02-b5111a14f847" providerId="AD" clId="Web-{CBBD969F-CDF6-B0EB-4D51-19A3720D58C7}" dt="2019-03-07T20:10:10.942" v="98"/>
        <pc:sldMkLst>
          <pc:docMk/>
          <pc:sldMk cId="320640085" sldId="271"/>
        </pc:sldMkLst>
      </pc:sldChg>
      <pc:sldChg chg="modNotes">
        <pc:chgData name="Andrea Morton" userId="S::amorton@woodley-pri.wokingham.sch.uk::ae8b2c8a-86f1-4f6b-8e02-b5111a14f847" providerId="AD" clId="Web-{CBBD969F-CDF6-B0EB-4D51-19A3720D58C7}" dt="2019-03-07T20:15:09.961" v="279"/>
        <pc:sldMkLst>
          <pc:docMk/>
          <pc:sldMk cId="2277670495" sldId="272"/>
        </pc:sldMkLst>
      </pc:sldChg>
      <pc:sldChg chg="modNotes">
        <pc:chgData name="Andrea Morton" userId="S::amorton@woodley-pri.wokingham.sch.uk::ae8b2c8a-86f1-4f6b-8e02-b5111a14f847" providerId="AD" clId="Web-{CBBD969F-CDF6-B0EB-4D51-19A3720D58C7}" dt="2019-03-07T20:17:36.306" v="393"/>
        <pc:sldMkLst>
          <pc:docMk/>
          <pc:sldMk cId="3838245974" sldId="273"/>
        </pc:sldMkLst>
      </pc:sldChg>
      <pc:sldChg chg="modNotes">
        <pc:chgData name="Andrea Morton" userId="S::amorton@woodley-pri.wokingham.sch.uk::ae8b2c8a-86f1-4f6b-8e02-b5111a14f847" providerId="AD" clId="Web-{CBBD969F-CDF6-B0EB-4D51-19A3720D58C7}" dt="2019-03-07T20:23:50.763" v="608"/>
        <pc:sldMkLst>
          <pc:docMk/>
          <pc:sldMk cId="3085663152" sldId="274"/>
        </pc:sldMkLst>
      </pc:sldChg>
      <pc:sldChg chg="modNotes">
        <pc:chgData name="Andrea Morton" userId="S::amorton@woodley-pri.wokingham.sch.uk::ae8b2c8a-86f1-4f6b-8e02-b5111a14f847" providerId="AD" clId="Web-{CBBD969F-CDF6-B0EB-4D51-19A3720D58C7}" dt="2019-03-07T20:20:41.808" v="485"/>
        <pc:sldMkLst>
          <pc:docMk/>
          <pc:sldMk cId="2425889662" sldId="275"/>
        </pc:sldMkLst>
      </pc:sldChg>
      <pc:sldChg chg="modNotes">
        <pc:chgData name="Andrea Morton" userId="S::amorton@woodley-pri.wokingham.sch.uk::ae8b2c8a-86f1-4f6b-8e02-b5111a14f847" providerId="AD" clId="Web-{CBBD969F-CDF6-B0EB-4D51-19A3720D58C7}" dt="2019-03-07T20:19:54.026" v="457"/>
        <pc:sldMkLst>
          <pc:docMk/>
          <pc:sldMk cId="809024313" sldId="280"/>
        </pc:sldMkLst>
      </pc:sldChg>
      <pc:sldChg chg="modNotes">
        <pc:chgData name="Andrea Morton" userId="S::amorton@woodley-pri.wokingham.sch.uk::ae8b2c8a-86f1-4f6b-8e02-b5111a14f847" providerId="AD" clId="Web-{CBBD969F-CDF6-B0EB-4D51-19A3720D58C7}" dt="2019-03-07T20:16:40.165" v="338"/>
        <pc:sldMkLst>
          <pc:docMk/>
          <pc:sldMk cId="411571387" sldId="281"/>
        </pc:sldMkLst>
      </pc:sldChg>
      <pc:sldChg chg="modNotes">
        <pc:chgData name="Andrea Morton" userId="S::amorton@woodley-pri.wokingham.sch.uk::ae8b2c8a-86f1-4f6b-8e02-b5111a14f847" providerId="AD" clId="Web-{CBBD969F-CDF6-B0EB-4D51-19A3720D58C7}" dt="2019-03-07T20:20:37.777" v="484"/>
        <pc:sldMkLst>
          <pc:docMk/>
          <pc:sldMk cId="3363968015" sldId="282"/>
        </pc:sldMkLst>
      </pc:sldChg>
      <pc:sldChg chg="modNotes">
        <pc:chgData name="Andrea Morton" userId="S::amorton@woodley-pri.wokingham.sch.uk::ae8b2c8a-86f1-4f6b-8e02-b5111a14f847" providerId="AD" clId="Web-{CBBD969F-CDF6-B0EB-4D51-19A3720D58C7}" dt="2019-03-07T20:18:14.728" v="421"/>
        <pc:sldMkLst>
          <pc:docMk/>
          <pc:sldMk cId="1461143388" sldId="283"/>
        </pc:sldMkLst>
      </pc:sldChg>
      <pc:sldChg chg="modNotes">
        <pc:chgData name="Andrea Morton" userId="S::amorton@woodley-pri.wokingham.sch.uk::ae8b2c8a-86f1-4f6b-8e02-b5111a14f847" providerId="AD" clId="Web-{CBBD969F-CDF6-B0EB-4D51-19A3720D58C7}" dt="2019-03-07T20:17:18.228" v="382"/>
        <pc:sldMkLst>
          <pc:docMk/>
          <pc:sldMk cId="1328689172" sldId="284"/>
        </pc:sldMkLst>
      </pc:sldChg>
      <pc:sldChg chg="modNotes">
        <pc:chgData name="Andrea Morton" userId="S::amorton@woodley-pri.wokingham.sch.uk::ae8b2c8a-86f1-4f6b-8e02-b5111a14f847" providerId="AD" clId="Web-{CBBD969F-CDF6-B0EB-4D51-19A3720D58C7}" dt="2019-03-07T20:16:15.196" v="317"/>
        <pc:sldMkLst>
          <pc:docMk/>
          <pc:sldMk cId="3402954755" sldId="285"/>
        </pc:sldMkLst>
      </pc:sldChg>
      <pc:sldChg chg="modNotes">
        <pc:chgData name="Andrea Morton" userId="S::amorton@woodley-pri.wokingham.sch.uk::ae8b2c8a-86f1-4f6b-8e02-b5111a14f847" providerId="AD" clId="Web-{CBBD969F-CDF6-B0EB-4D51-19A3720D58C7}" dt="2019-03-07T20:17:58.838" v="414"/>
        <pc:sldMkLst>
          <pc:docMk/>
          <pc:sldMk cId="185076346" sldId="286"/>
        </pc:sldMkLst>
      </pc:sldChg>
      <pc:sldChg chg="modNotes">
        <pc:chgData name="Andrea Morton" userId="S::amorton@woodley-pri.wokingham.sch.uk::ae8b2c8a-86f1-4f6b-8e02-b5111a14f847" providerId="AD" clId="Web-{CBBD969F-CDF6-B0EB-4D51-19A3720D58C7}" dt="2019-03-07T20:24:13.669" v="619"/>
        <pc:sldMkLst>
          <pc:docMk/>
          <pc:sldMk cId="3328652583" sldId="288"/>
        </pc:sldMkLst>
      </pc:sldChg>
      <pc:sldChg chg="modNotes">
        <pc:chgData name="Andrea Morton" userId="S::amorton@woodley-pri.wokingham.sch.uk::ae8b2c8a-86f1-4f6b-8e02-b5111a14f847" providerId="AD" clId="Web-{CBBD969F-CDF6-B0EB-4D51-19A3720D58C7}" dt="2019-03-07T20:24:22.748" v="620"/>
        <pc:sldMkLst>
          <pc:docMk/>
          <pc:sldMk cId="56771819" sldId="289"/>
        </pc:sldMkLst>
      </pc:sldChg>
      <pc:sldChg chg="modNotes">
        <pc:chgData name="Andrea Morton" userId="S::amorton@woodley-pri.wokingham.sch.uk::ae8b2c8a-86f1-4f6b-8e02-b5111a14f847" providerId="AD" clId="Web-{CBBD969F-CDF6-B0EB-4D51-19A3720D58C7}" dt="2019-03-07T20:24:55.248" v="644"/>
        <pc:sldMkLst>
          <pc:docMk/>
          <pc:sldMk cId="2226069839" sldId="290"/>
        </pc:sldMkLst>
      </pc:sldChg>
      <pc:sldChg chg="modNotes">
        <pc:chgData name="Andrea Morton" userId="S::amorton@woodley-pri.wokingham.sch.uk::ae8b2c8a-86f1-4f6b-8e02-b5111a14f847" providerId="AD" clId="Web-{CBBD969F-CDF6-B0EB-4D51-19A3720D58C7}" dt="2019-03-07T20:24:58.092" v="645"/>
        <pc:sldMkLst>
          <pc:docMk/>
          <pc:sldMk cId="2099135117" sldId="291"/>
        </pc:sldMkLst>
      </pc:sldChg>
      <pc:sldChg chg="modNotes">
        <pc:chgData name="Andrea Morton" userId="S::amorton@woodley-pri.wokingham.sch.uk::ae8b2c8a-86f1-4f6b-8e02-b5111a14f847" providerId="AD" clId="Web-{CBBD969F-CDF6-B0EB-4D51-19A3720D58C7}" dt="2019-03-07T20:25:39.326" v="681"/>
        <pc:sldMkLst>
          <pc:docMk/>
          <pc:sldMk cId="3259650687" sldId="292"/>
        </pc:sldMkLst>
      </pc:sldChg>
      <pc:sldChg chg="modNotes">
        <pc:chgData name="Andrea Morton" userId="S::amorton@woodley-pri.wokingham.sch.uk::ae8b2c8a-86f1-4f6b-8e02-b5111a14f847" providerId="AD" clId="Web-{CBBD969F-CDF6-B0EB-4D51-19A3720D58C7}" dt="2019-03-07T20:13:06.867" v="228"/>
        <pc:sldMkLst>
          <pc:docMk/>
          <pc:sldMk cId="2233140505" sldId="293"/>
        </pc:sldMkLst>
      </pc:sldChg>
      <pc:sldChg chg="modNotes">
        <pc:chgData name="Andrea Morton" userId="S::amorton@woodley-pri.wokingham.sch.uk::ae8b2c8a-86f1-4f6b-8e02-b5111a14f847" providerId="AD" clId="Web-{CBBD969F-CDF6-B0EB-4D51-19A3720D58C7}" dt="2019-03-07T20:26:55.780" v="719"/>
        <pc:sldMkLst>
          <pc:docMk/>
          <pc:sldMk cId="1136028660" sldId="294"/>
        </pc:sldMkLst>
      </pc:sldChg>
      <pc:sldChg chg="modNotes">
        <pc:chgData name="Andrea Morton" userId="S::amorton@woodley-pri.wokingham.sch.uk::ae8b2c8a-86f1-4f6b-8e02-b5111a14f847" providerId="AD" clId="Web-{CBBD969F-CDF6-B0EB-4D51-19A3720D58C7}" dt="2019-03-07T20:21:00.480" v="494"/>
        <pc:sldMkLst>
          <pc:docMk/>
          <pc:sldMk cId="2984339976" sldId="295"/>
        </pc:sldMkLst>
      </pc:sldChg>
      <pc:sldChg chg="modNotes">
        <pc:chgData name="Andrea Morton" userId="S::amorton@woodley-pri.wokingham.sch.uk::ae8b2c8a-86f1-4f6b-8e02-b5111a14f847" providerId="AD" clId="Web-{CBBD969F-CDF6-B0EB-4D51-19A3720D58C7}" dt="2019-03-07T20:20:46.589" v="488"/>
        <pc:sldMkLst>
          <pc:docMk/>
          <pc:sldMk cId="998048987" sldId="298"/>
        </pc:sldMkLst>
      </pc:sldChg>
      <pc:sldChg chg="modNotes">
        <pc:chgData name="Andrea Morton" userId="S::amorton@woodley-pri.wokingham.sch.uk::ae8b2c8a-86f1-4f6b-8e02-b5111a14f847" providerId="AD" clId="Web-{CBBD969F-CDF6-B0EB-4D51-19A3720D58C7}" dt="2019-03-07T20:21:30.402" v="523"/>
        <pc:sldMkLst>
          <pc:docMk/>
          <pc:sldMk cId="2707673340" sldId="299"/>
        </pc:sldMkLst>
      </pc:sldChg>
      <pc:sldChg chg="modNotes">
        <pc:chgData name="Andrea Morton" userId="S::amorton@woodley-pri.wokingham.sch.uk::ae8b2c8a-86f1-4f6b-8e02-b5111a14f847" providerId="AD" clId="Web-{CBBD969F-CDF6-B0EB-4D51-19A3720D58C7}" dt="2019-03-07T20:28:17.500" v="784"/>
        <pc:sldMkLst>
          <pc:docMk/>
          <pc:sldMk cId="1604122979" sldId="300"/>
        </pc:sldMkLst>
      </pc:sldChg>
      <pc:sldChg chg="modNotes">
        <pc:chgData name="Andrea Morton" userId="S::amorton@woodley-pri.wokingham.sch.uk::ae8b2c8a-86f1-4f6b-8e02-b5111a14f847" providerId="AD" clId="Web-{CBBD969F-CDF6-B0EB-4D51-19A3720D58C7}" dt="2019-03-07T20:28:32.984" v="794"/>
        <pc:sldMkLst>
          <pc:docMk/>
          <pc:sldMk cId="1333350973" sldId="302"/>
        </pc:sldMkLst>
      </pc:sldChg>
      <pc:sldChg chg="del">
        <pc:chgData name="Andrea Morton" userId="S::amorton@woodley-pri.wokingham.sch.uk::ae8b2c8a-86f1-4f6b-8e02-b5111a14f847" providerId="AD" clId="Web-{CBBD969F-CDF6-B0EB-4D51-19A3720D58C7}" dt="2019-03-07T20:28:45.641" v="795"/>
        <pc:sldMkLst>
          <pc:docMk/>
          <pc:sldMk cId="579128228" sldId="304"/>
        </pc:sldMkLst>
      </pc:sldChg>
      <pc:sldChg chg="modNotes">
        <pc:chgData name="Andrea Morton" userId="S::amorton@woodley-pri.wokingham.sch.uk::ae8b2c8a-86f1-4f6b-8e02-b5111a14f847" providerId="AD" clId="Web-{CBBD969F-CDF6-B0EB-4D51-19A3720D58C7}" dt="2019-03-07T20:22:09.699" v="547"/>
        <pc:sldMkLst>
          <pc:docMk/>
          <pc:sldMk cId="1446198235" sldId="307"/>
        </pc:sldMkLst>
      </pc:sldChg>
      <pc:sldChg chg="modNotes">
        <pc:chgData name="Andrea Morton" userId="S::amorton@woodley-pri.wokingham.sch.uk::ae8b2c8a-86f1-4f6b-8e02-b5111a14f847" providerId="AD" clId="Web-{CBBD969F-CDF6-B0EB-4D51-19A3720D58C7}" dt="2019-03-07T20:22:31.387" v="558"/>
        <pc:sldMkLst>
          <pc:docMk/>
          <pc:sldMk cId="487339359" sldId="30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0248FD-541A-477F-A58A-F49787CD06BB}" type="doc">
      <dgm:prSet loTypeId="urn:microsoft.com/office/officeart/2005/8/layout/hierarchy3" loCatId="hierarchy" qsTypeId="urn:microsoft.com/office/officeart/2005/8/quickstyle/simple4" qsCatId="simple" csTypeId="urn:microsoft.com/office/officeart/2005/8/colors/colorful2" csCatId="colorful"/>
      <dgm:spPr/>
      <dgm:t>
        <a:bodyPr/>
        <a:lstStyle/>
        <a:p>
          <a:endParaRPr lang="en-US"/>
        </a:p>
      </dgm:t>
    </dgm:pt>
    <dgm:pt modelId="{C72517DB-1B17-45C8-AFEE-CEBD7A690E67}">
      <dgm:prSet/>
      <dgm:spPr/>
      <dgm:t>
        <a:bodyPr/>
        <a:lstStyle/>
        <a:p>
          <a:r>
            <a:rPr lang="en-GB"/>
            <a:t>Concrete</a:t>
          </a:r>
          <a:endParaRPr lang="en-US"/>
        </a:p>
      </dgm:t>
    </dgm:pt>
    <dgm:pt modelId="{FA482BC5-B6DF-45E7-B358-674166DECA1C}" type="parTrans" cxnId="{41D28ECC-3525-4876-9211-1D06B0DE0498}">
      <dgm:prSet/>
      <dgm:spPr/>
      <dgm:t>
        <a:bodyPr/>
        <a:lstStyle/>
        <a:p>
          <a:endParaRPr lang="en-US"/>
        </a:p>
      </dgm:t>
    </dgm:pt>
    <dgm:pt modelId="{7A45E84F-5008-440B-864A-FDBA84AE8C4D}" type="sibTrans" cxnId="{41D28ECC-3525-4876-9211-1D06B0DE0498}">
      <dgm:prSet/>
      <dgm:spPr/>
      <dgm:t>
        <a:bodyPr/>
        <a:lstStyle/>
        <a:p>
          <a:endParaRPr lang="en-US"/>
        </a:p>
      </dgm:t>
    </dgm:pt>
    <dgm:pt modelId="{FE8817C5-DDAA-4119-A5EE-2ECC2AD54CD9}">
      <dgm:prSet/>
      <dgm:spPr/>
      <dgm:t>
        <a:bodyPr/>
        <a:lstStyle/>
        <a:p>
          <a:r>
            <a:rPr lang="en-GB"/>
            <a:t>Pictorial</a:t>
          </a:r>
          <a:endParaRPr lang="en-US"/>
        </a:p>
      </dgm:t>
    </dgm:pt>
    <dgm:pt modelId="{D1347557-65B2-4EE4-B322-5B0F43427548}" type="parTrans" cxnId="{C041605E-BF39-4A0C-AEFE-27D322DE0348}">
      <dgm:prSet/>
      <dgm:spPr/>
      <dgm:t>
        <a:bodyPr/>
        <a:lstStyle/>
        <a:p>
          <a:endParaRPr lang="en-US"/>
        </a:p>
      </dgm:t>
    </dgm:pt>
    <dgm:pt modelId="{809C3C72-15BC-4BEC-BC45-B1E7A60A756B}" type="sibTrans" cxnId="{C041605E-BF39-4A0C-AEFE-27D322DE0348}">
      <dgm:prSet/>
      <dgm:spPr/>
      <dgm:t>
        <a:bodyPr/>
        <a:lstStyle/>
        <a:p>
          <a:endParaRPr lang="en-US"/>
        </a:p>
      </dgm:t>
    </dgm:pt>
    <dgm:pt modelId="{B15B882C-78E8-4E3E-8754-E2FC09F35972}">
      <dgm:prSet/>
      <dgm:spPr/>
      <dgm:t>
        <a:bodyPr/>
        <a:lstStyle/>
        <a:p>
          <a:r>
            <a:rPr lang="en-GB"/>
            <a:t>Abstract</a:t>
          </a:r>
          <a:endParaRPr lang="en-US"/>
        </a:p>
      </dgm:t>
    </dgm:pt>
    <dgm:pt modelId="{08628DA1-2059-434A-A6E9-644D886C774E}" type="parTrans" cxnId="{4871BFF8-EF17-4ACC-85DA-67074C1E0947}">
      <dgm:prSet/>
      <dgm:spPr/>
      <dgm:t>
        <a:bodyPr/>
        <a:lstStyle/>
        <a:p>
          <a:endParaRPr lang="en-US"/>
        </a:p>
      </dgm:t>
    </dgm:pt>
    <dgm:pt modelId="{7B914F3F-A208-4291-8CBF-93FD808626FD}" type="sibTrans" cxnId="{4871BFF8-EF17-4ACC-85DA-67074C1E0947}">
      <dgm:prSet/>
      <dgm:spPr/>
      <dgm:t>
        <a:bodyPr/>
        <a:lstStyle/>
        <a:p>
          <a:endParaRPr lang="en-US"/>
        </a:p>
      </dgm:t>
    </dgm:pt>
    <dgm:pt modelId="{B919A7C9-CB0A-4C13-8017-C4A60D29A2D5}" type="pres">
      <dgm:prSet presAssocID="{050248FD-541A-477F-A58A-F49787CD06BB}" presName="diagram" presStyleCnt="0">
        <dgm:presLayoutVars>
          <dgm:chPref val="1"/>
          <dgm:dir/>
          <dgm:animOne val="branch"/>
          <dgm:animLvl val="lvl"/>
          <dgm:resizeHandles/>
        </dgm:presLayoutVars>
      </dgm:prSet>
      <dgm:spPr/>
      <dgm:t>
        <a:bodyPr/>
        <a:lstStyle/>
        <a:p>
          <a:endParaRPr lang="en-US"/>
        </a:p>
      </dgm:t>
    </dgm:pt>
    <dgm:pt modelId="{6FB2DB91-F14D-485A-8D3B-7A836E15736A}" type="pres">
      <dgm:prSet presAssocID="{C72517DB-1B17-45C8-AFEE-CEBD7A690E67}" presName="root" presStyleCnt="0"/>
      <dgm:spPr/>
    </dgm:pt>
    <dgm:pt modelId="{091190BA-9D8E-4DCE-8DE7-AF72A50987FD}" type="pres">
      <dgm:prSet presAssocID="{C72517DB-1B17-45C8-AFEE-CEBD7A690E67}" presName="rootComposite" presStyleCnt="0"/>
      <dgm:spPr/>
    </dgm:pt>
    <dgm:pt modelId="{215E1F27-D198-4893-8EA2-68543C46CD7E}" type="pres">
      <dgm:prSet presAssocID="{C72517DB-1B17-45C8-AFEE-CEBD7A690E67}" presName="rootText" presStyleLbl="node1" presStyleIdx="0" presStyleCnt="3"/>
      <dgm:spPr/>
      <dgm:t>
        <a:bodyPr/>
        <a:lstStyle/>
        <a:p>
          <a:endParaRPr lang="en-US"/>
        </a:p>
      </dgm:t>
    </dgm:pt>
    <dgm:pt modelId="{98191E3B-61E8-45EB-A6F7-CE6F4B83C2D1}" type="pres">
      <dgm:prSet presAssocID="{C72517DB-1B17-45C8-AFEE-CEBD7A690E67}" presName="rootConnector" presStyleLbl="node1" presStyleIdx="0" presStyleCnt="3"/>
      <dgm:spPr/>
      <dgm:t>
        <a:bodyPr/>
        <a:lstStyle/>
        <a:p>
          <a:endParaRPr lang="en-US"/>
        </a:p>
      </dgm:t>
    </dgm:pt>
    <dgm:pt modelId="{85A53955-89EC-4107-9585-CB7ED374AC67}" type="pres">
      <dgm:prSet presAssocID="{C72517DB-1B17-45C8-AFEE-CEBD7A690E67}" presName="childShape" presStyleCnt="0"/>
      <dgm:spPr/>
    </dgm:pt>
    <dgm:pt modelId="{C83E04DC-2228-47EF-8EA5-AE3D020E7EF8}" type="pres">
      <dgm:prSet presAssocID="{FE8817C5-DDAA-4119-A5EE-2ECC2AD54CD9}" presName="root" presStyleCnt="0"/>
      <dgm:spPr/>
    </dgm:pt>
    <dgm:pt modelId="{81684FBA-D2A4-4F6D-8B30-EC555745685F}" type="pres">
      <dgm:prSet presAssocID="{FE8817C5-DDAA-4119-A5EE-2ECC2AD54CD9}" presName="rootComposite" presStyleCnt="0"/>
      <dgm:spPr/>
    </dgm:pt>
    <dgm:pt modelId="{398A87E0-6C2D-43DE-BC68-C5F3C070903C}" type="pres">
      <dgm:prSet presAssocID="{FE8817C5-DDAA-4119-A5EE-2ECC2AD54CD9}" presName="rootText" presStyleLbl="node1" presStyleIdx="1" presStyleCnt="3"/>
      <dgm:spPr/>
      <dgm:t>
        <a:bodyPr/>
        <a:lstStyle/>
        <a:p>
          <a:endParaRPr lang="en-US"/>
        </a:p>
      </dgm:t>
    </dgm:pt>
    <dgm:pt modelId="{F10A1F2D-BAD6-4BEC-AFE0-77E21A352B8C}" type="pres">
      <dgm:prSet presAssocID="{FE8817C5-DDAA-4119-A5EE-2ECC2AD54CD9}" presName="rootConnector" presStyleLbl="node1" presStyleIdx="1" presStyleCnt="3"/>
      <dgm:spPr/>
      <dgm:t>
        <a:bodyPr/>
        <a:lstStyle/>
        <a:p>
          <a:endParaRPr lang="en-US"/>
        </a:p>
      </dgm:t>
    </dgm:pt>
    <dgm:pt modelId="{FBE71753-D93D-4390-97C8-9DB8EFCE170A}" type="pres">
      <dgm:prSet presAssocID="{FE8817C5-DDAA-4119-A5EE-2ECC2AD54CD9}" presName="childShape" presStyleCnt="0"/>
      <dgm:spPr/>
    </dgm:pt>
    <dgm:pt modelId="{AE74B7C3-2F76-414E-BF24-ABC9FAF2DB3F}" type="pres">
      <dgm:prSet presAssocID="{B15B882C-78E8-4E3E-8754-E2FC09F35972}" presName="root" presStyleCnt="0"/>
      <dgm:spPr/>
    </dgm:pt>
    <dgm:pt modelId="{DB65E8EC-6C34-4B8A-B8A5-D8989E53DEF1}" type="pres">
      <dgm:prSet presAssocID="{B15B882C-78E8-4E3E-8754-E2FC09F35972}" presName="rootComposite" presStyleCnt="0"/>
      <dgm:spPr/>
    </dgm:pt>
    <dgm:pt modelId="{384EF629-BE7F-4026-8597-1F6F0DDB8905}" type="pres">
      <dgm:prSet presAssocID="{B15B882C-78E8-4E3E-8754-E2FC09F35972}" presName="rootText" presStyleLbl="node1" presStyleIdx="2" presStyleCnt="3"/>
      <dgm:spPr/>
      <dgm:t>
        <a:bodyPr/>
        <a:lstStyle/>
        <a:p>
          <a:endParaRPr lang="en-US"/>
        </a:p>
      </dgm:t>
    </dgm:pt>
    <dgm:pt modelId="{DE6A91F3-F866-4EFC-98C5-495A91CE4C5E}" type="pres">
      <dgm:prSet presAssocID="{B15B882C-78E8-4E3E-8754-E2FC09F35972}" presName="rootConnector" presStyleLbl="node1" presStyleIdx="2" presStyleCnt="3"/>
      <dgm:spPr/>
      <dgm:t>
        <a:bodyPr/>
        <a:lstStyle/>
        <a:p>
          <a:endParaRPr lang="en-US"/>
        </a:p>
      </dgm:t>
    </dgm:pt>
    <dgm:pt modelId="{E8F38CD7-FCF8-4B6F-BAB4-4AB15B485C46}" type="pres">
      <dgm:prSet presAssocID="{B15B882C-78E8-4E3E-8754-E2FC09F35972}" presName="childShape" presStyleCnt="0"/>
      <dgm:spPr/>
    </dgm:pt>
  </dgm:ptLst>
  <dgm:cxnLst>
    <dgm:cxn modelId="{4871BFF8-EF17-4ACC-85DA-67074C1E0947}" srcId="{050248FD-541A-477F-A58A-F49787CD06BB}" destId="{B15B882C-78E8-4E3E-8754-E2FC09F35972}" srcOrd="2" destOrd="0" parTransId="{08628DA1-2059-434A-A6E9-644D886C774E}" sibTransId="{7B914F3F-A208-4291-8CBF-93FD808626FD}"/>
    <dgm:cxn modelId="{C041605E-BF39-4A0C-AEFE-27D322DE0348}" srcId="{050248FD-541A-477F-A58A-F49787CD06BB}" destId="{FE8817C5-DDAA-4119-A5EE-2ECC2AD54CD9}" srcOrd="1" destOrd="0" parTransId="{D1347557-65B2-4EE4-B322-5B0F43427548}" sibTransId="{809C3C72-15BC-4BEC-BC45-B1E7A60A756B}"/>
    <dgm:cxn modelId="{A246B868-CEE1-4409-9694-2DDBD3D49AD4}" type="presOf" srcId="{B15B882C-78E8-4E3E-8754-E2FC09F35972}" destId="{384EF629-BE7F-4026-8597-1F6F0DDB8905}" srcOrd="0" destOrd="0" presId="urn:microsoft.com/office/officeart/2005/8/layout/hierarchy3"/>
    <dgm:cxn modelId="{91B71B69-B921-495F-8ECE-CE885534C909}" type="presOf" srcId="{FE8817C5-DDAA-4119-A5EE-2ECC2AD54CD9}" destId="{F10A1F2D-BAD6-4BEC-AFE0-77E21A352B8C}" srcOrd="1" destOrd="0" presId="urn:microsoft.com/office/officeart/2005/8/layout/hierarchy3"/>
    <dgm:cxn modelId="{41D28ECC-3525-4876-9211-1D06B0DE0498}" srcId="{050248FD-541A-477F-A58A-F49787CD06BB}" destId="{C72517DB-1B17-45C8-AFEE-CEBD7A690E67}" srcOrd="0" destOrd="0" parTransId="{FA482BC5-B6DF-45E7-B358-674166DECA1C}" sibTransId="{7A45E84F-5008-440B-864A-FDBA84AE8C4D}"/>
    <dgm:cxn modelId="{FD32815D-A331-4854-86B3-B3D4B01D2EC9}" type="presOf" srcId="{B15B882C-78E8-4E3E-8754-E2FC09F35972}" destId="{DE6A91F3-F866-4EFC-98C5-495A91CE4C5E}" srcOrd="1" destOrd="0" presId="urn:microsoft.com/office/officeart/2005/8/layout/hierarchy3"/>
    <dgm:cxn modelId="{D47AFCF0-3EBA-435B-8DD8-F090BB0FFF6E}" type="presOf" srcId="{C72517DB-1B17-45C8-AFEE-CEBD7A690E67}" destId="{215E1F27-D198-4893-8EA2-68543C46CD7E}" srcOrd="0" destOrd="0" presId="urn:microsoft.com/office/officeart/2005/8/layout/hierarchy3"/>
    <dgm:cxn modelId="{BADF857B-E6A5-43AD-B186-3E957B00C670}" type="presOf" srcId="{C72517DB-1B17-45C8-AFEE-CEBD7A690E67}" destId="{98191E3B-61E8-45EB-A6F7-CE6F4B83C2D1}" srcOrd="1" destOrd="0" presId="urn:microsoft.com/office/officeart/2005/8/layout/hierarchy3"/>
    <dgm:cxn modelId="{AC9ADDA3-1159-4B60-AAD1-CEC6489078AA}" type="presOf" srcId="{FE8817C5-DDAA-4119-A5EE-2ECC2AD54CD9}" destId="{398A87E0-6C2D-43DE-BC68-C5F3C070903C}" srcOrd="0" destOrd="0" presId="urn:microsoft.com/office/officeart/2005/8/layout/hierarchy3"/>
    <dgm:cxn modelId="{9CCAE3CB-9DCF-415F-97FD-5EABF617A969}" type="presOf" srcId="{050248FD-541A-477F-A58A-F49787CD06BB}" destId="{B919A7C9-CB0A-4C13-8017-C4A60D29A2D5}" srcOrd="0" destOrd="0" presId="urn:microsoft.com/office/officeart/2005/8/layout/hierarchy3"/>
    <dgm:cxn modelId="{4EB2FFE1-D0F2-4CF7-BF50-0E7074A17790}" type="presParOf" srcId="{B919A7C9-CB0A-4C13-8017-C4A60D29A2D5}" destId="{6FB2DB91-F14D-485A-8D3B-7A836E15736A}" srcOrd="0" destOrd="0" presId="urn:microsoft.com/office/officeart/2005/8/layout/hierarchy3"/>
    <dgm:cxn modelId="{E6E3C91D-C96F-4937-82D8-2712878EB29D}" type="presParOf" srcId="{6FB2DB91-F14D-485A-8D3B-7A836E15736A}" destId="{091190BA-9D8E-4DCE-8DE7-AF72A50987FD}" srcOrd="0" destOrd="0" presId="urn:microsoft.com/office/officeart/2005/8/layout/hierarchy3"/>
    <dgm:cxn modelId="{605611D2-3A8A-4F28-BC34-A99811EAE53B}" type="presParOf" srcId="{091190BA-9D8E-4DCE-8DE7-AF72A50987FD}" destId="{215E1F27-D198-4893-8EA2-68543C46CD7E}" srcOrd="0" destOrd="0" presId="urn:microsoft.com/office/officeart/2005/8/layout/hierarchy3"/>
    <dgm:cxn modelId="{B2A3EF48-D22C-429E-B725-70DD65DB0090}" type="presParOf" srcId="{091190BA-9D8E-4DCE-8DE7-AF72A50987FD}" destId="{98191E3B-61E8-45EB-A6F7-CE6F4B83C2D1}" srcOrd="1" destOrd="0" presId="urn:microsoft.com/office/officeart/2005/8/layout/hierarchy3"/>
    <dgm:cxn modelId="{4D7BA51C-731E-4B44-B872-B17F1E583FDD}" type="presParOf" srcId="{6FB2DB91-F14D-485A-8D3B-7A836E15736A}" destId="{85A53955-89EC-4107-9585-CB7ED374AC67}" srcOrd="1" destOrd="0" presId="urn:microsoft.com/office/officeart/2005/8/layout/hierarchy3"/>
    <dgm:cxn modelId="{9E891159-3F6F-47B0-BF16-9CCBA28FF570}" type="presParOf" srcId="{B919A7C9-CB0A-4C13-8017-C4A60D29A2D5}" destId="{C83E04DC-2228-47EF-8EA5-AE3D020E7EF8}" srcOrd="1" destOrd="0" presId="urn:microsoft.com/office/officeart/2005/8/layout/hierarchy3"/>
    <dgm:cxn modelId="{E2DB8ADC-7A6C-4585-A20B-56469C2F82DD}" type="presParOf" srcId="{C83E04DC-2228-47EF-8EA5-AE3D020E7EF8}" destId="{81684FBA-D2A4-4F6D-8B30-EC555745685F}" srcOrd="0" destOrd="0" presId="urn:microsoft.com/office/officeart/2005/8/layout/hierarchy3"/>
    <dgm:cxn modelId="{340E21C0-6C39-47A2-8C7F-DCA831ACAFDD}" type="presParOf" srcId="{81684FBA-D2A4-4F6D-8B30-EC555745685F}" destId="{398A87E0-6C2D-43DE-BC68-C5F3C070903C}" srcOrd="0" destOrd="0" presId="urn:microsoft.com/office/officeart/2005/8/layout/hierarchy3"/>
    <dgm:cxn modelId="{9C716681-4AB7-4C85-9AF6-B0ED40B5A97D}" type="presParOf" srcId="{81684FBA-D2A4-4F6D-8B30-EC555745685F}" destId="{F10A1F2D-BAD6-4BEC-AFE0-77E21A352B8C}" srcOrd="1" destOrd="0" presId="urn:microsoft.com/office/officeart/2005/8/layout/hierarchy3"/>
    <dgm:cxn modelId="{B42B69F2-7D77-447E-8F48-63C9964B48B9}" type="presParOf" srcId="{C83E04DC-2228-47EF-8EA5-AE3D020E7EF8}" destId="{FBE71753-D93D-4390-97C8-9DB8EFCE170A}" srcOrd="1" destOrd="0" presId="urn:microsoft.com/office/officeart/2005/8/layout/hierarchy3"/>
    <dgm:cxn modelId="{271058EB-FFBF-4F05-980F-5C94D969351D}" type="presParOf" srcId="{B919A7C9-CB0A-4C13-8017-C4A60D29A2D5}" destId="{AE74B7C3-2F76-414E-BF24-ABC9FAF2DB3F}" srcOrd="2" destOrd="0" presId="urn:microsoft.com/office/officeart/2005/8/layout/hierarchy3"/>
    <dgm:cxn modelId="{A5268E5B-F8EA-47F0-B8C7-6BD014C2A558}" type="presParOf" srcId="{AE74B7C3-2F76-414E-BF24-ABC9FAF2DB3F}" destId="{DB65E8EC-6C34-4B8A-B8A5-D8989E53DEF1}" srcOrd="0" destOrd="0" presId="urn:microsoft.com/office/officeart/2005/8/layout/hierarchy3"/>
    <dgm:cxn modelId="{6830304E-9EC2-4D44-B1C4-A527514D71C7}" type="presParOf" srcId="{DB65E8EC-6C34-4B8A-B8A5-D8989E53DEF1}" destId="{384EF629-BE7F-4026-8597-1F6F0DDB8905}" srcOrd="0" destOrd="0" presId="urn:microsoft.com/office/officeart/2005/8/layout/hierarchy3"/>
    <dgm:cxn modelId="{19A38668-4D52-4CC5-B4E7-C4A43EC1B6B2}" type="presParOf" srcId="{DB65E8EC-6C34-4B8A-B8A5-D8989E53DEF1}" destId="{DE6A91F3-F866-4EFC-98C5-495A91CE4C5E}" srcOrd="1" destOrd="0" presId="urn:microsoft.com/office/officeart/2005/8/layout/hierarchy3"/>
    <dgm:cxn modelId="{10498A72-5972-43C3-843D-4D971A99FC02}" type="presParOf" srcId="{AE74B7C3-2F76-414E-BF24-ABC9FAF2DB3F}" destId="{E8F38CD7-FCF8-4B6F-BAB4-4AB15B485C4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E1F27-D198-4893-8EA2-68543C46CD7E}">
      <dsp:nvSpPr>
        <dsp:cNvPr id="0" name=""/>
        <dsp:cNvSpPr/>
      </dsp:nvSpPr>
      <dsp:spPr>
        <a:xfrm>
          <a:off x="1174" y="1343570"/>
          <a:ext cx="2747367" cy="1373683"/>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n-GB" sz="4800" kern="1200"/>
            <a:t>Concrete</a:t>
          </a:r>
          <a:endParaRPr lang="en-US" sz="4800" kern="1200"/>
        </a:p>
      </dsp:txBody>
      <dsp:txXfrm>
        <a:off x="41408" y="1383804"/>
        <a:ext cx="2666899" cy="1293215"/>
      </dsp:txXfrm>
    </dsp:sp>
    <dsp:sp modelId="{398A87E0-6C2D-43DE-BC68-C5F3C070903C}">
      <dsp:nvSpPr>
        <dsp:cNvPr id="0" name=""/>
        <dsp:cNvSpPr/>
      </dsp:nvSpPr>
      <dsp:spPr>
        <a:xfrm>
          <a:off x="3435382" y="1343570"/>
          <a:ext cx="2747367" cy="1373683"/>
        </a:xfrm>
        <a:prstGeom prst="roundRect">
          <a:avLst>
            <a:gd name="adj" fmla="val 10000"/>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n-GB" sz="4800" kern="1200"/>
            <a:t>Pictorial</a:t>
          </a:r>
          <a:endParaRPr lang="en-US" sz="4800" kern="1200"/>
        </a:p>
      </dsp:txBody>
      <dsp:txXfrm>
        <a:off x="3475616" y="1383804"/>
        <a:ext cx="2666899" cy="1293215"/>
      </dsp:txXfrm>
    </dsp:sp>
    <dsp:sp modelId="{384EF629-BE7F-4026-8597-1F6F0DDB8905}">
      <dsp:nvSpPr>
        <dsp:cNvPr id="0" name=""/>
        <dsp:cNvSpPr/>
      </dsp:nvSpPr>
      <dsp:spPr>
        <a:xfrm>
          <a:off x="6869591" y="1343570"/>
          <a:ext cx="2747367" cy="1373683"/>
        </a:xfrm>
        <a:prstGeom prst="roundRect">
          <a:avLst>
            <a:gd name="adj" fmla="val 10000"/>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en-GB" sz="4800" kern="1200"/>
            <a:t>Abstract</a:t>
          </a:r>
          <a:endParaRPr lang="en-US" sz="4800" kern="1200"/>
        </a:p>
      </dsp:txBody>
      <dsp:txXfrm>
        <a:off x="6909825" y="1383804"/>
        <a:ext cx="2666899" cy="12932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2978-2912-4A7B-AC5B-228D73BF045C}" type="datetimeFigureOut">
              <a:rPr lang="en-GB"/>
              <a:t>12/03/2019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F1355-28F3-42FA-AF5C-81529C8A15B1}" type="slidenum">
              <a:rPr lang="en-GB"/>
              <a:t>‹#›</a:t>
            </a:fld>
            <a:endParaRPr lang="en-US"/>
          </a:p>
        </p:txBody>
      </p:sp>
    </p:spTree>
    <p:extLst>
      <p:ext uri="{BB962C8B-B14F-4D97-AF65-F5344CB8AC3E}">
        <p14:creationId xmlns:p14="http://schemas.microsoft.com/office/powerpoint/2010/main" val="2625313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phrases highlighted in red are what we consider to be the key elements of this statement.</a:t>
            </a:r>
          </a:p>
        </p:txBody>
      </p:sp>
      <p:sp>
        <p:nvSpPr>
          <p:cNvPr id="4" name="Slide Number Placeholder 3"/>
          <p:cNvSpPr>
            <a:spLocks noGrp="1"/>
          </p:cNvSpPr>
          <p:nvPr>
            <p:ph type="sldNum" sz="quarter" idx="5"/>
          </p:nvPr>
        </p:nvSpPr>
        <p:spPr/>
        <p:txBody>
          <a:bodyPr/>
          <a:lstStyle/>
          <a:p>
            <a:fld id="{0F1F1355-28F3-42FA-AF5C-81529C8A15B1}" type="slidenum">
              <a:rPr lang="en-GB"/>
              <a:t>3</a:t>
            </a:fld>
            <a:endParaRPr lang="en-US"/>
          </a:p>
        </p:txBody>
      </p:sp>
    </p:spTree>
    <p:extLst>
      <p:ext uri="{BB962C8B-B14F-4D97-AF65-F5344CB8AC3E}">
        <p14:creationId xmlns:p14="http://schemas.microsoft.com/office/powerpoint/2010/main" val="2509941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Work on the basics continues in KS1.</a:t>
            </a:r>
          </a:p>
        </p:txBody>
      </p:sp>
      <p:sp>
        <p:nvSpPr>
          <p:cNvPr id="4" name="Slide Number Placeholder 3"/>
          <p:cNvSpPr>
            <a:spLocks noGrp="1"/>
          </p:cNvSpPr>
          <p:nvPr>
            <p:ph type="sldNum" sz="quarter" idx="5"/>
          </p:nvPr>
        </p:nvSpPr>
        <p:spPr/>
        <p:txBody>
          <a:bodyPr/>
          <a:lstStyle/>
          <a:p>
            <a:fld id="{0F1F1355-28F3-42FA-AF5C-81529C8A15B1}" type="slidenum">
              <a:rPr lang="en-GB"/>
              <a:t>14</a:t>
            </a:fld>
            <a:endParaRPr lang="en-US"/>
          </a:p>
        </p:txBody>
      </p:sp>
    </p:spTree>
    <p:extLst>
      <p:ext uri="{BB962C8B-B14F-4D97-AF65-F5344CB8AC3E}">
        <p14:creationId xmlns:p14="http://schemas.microsoft.com/office/powerpoint/2010/main" val="378713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Counting in 2s, 5s and 10s is an important skill to </a:t>
            </a:r>
            <a:r>
              <a:rPr lang="en-US" dirty="0" err="1">
                <a:cs typeface="Calibri"/>
              </a:rPr>
              <a:t>ldevelop</a:t>
            </a:r>
            <a:r>
              <a:rPr lang="en-US" dirty="0">
                <a:cs typeface="Calibri"/>
              </a:rPr>
              <a:t>.</a:t>
            </a:r>
          </a:p>
        </p:txBody>
      </p:sp>
      <p:sp>
        <p:nvSpPr>
          <p:cNvPr id="4" name="Slide Number Placeholder 3"/>
          <p:cNvSpPr>
            <a:spLocks noGrp="1"/>
          </p:cNvSpPr>
          <p:nvPr>
            <p:ph type="sldNum" sz="quarter" idx="5"/>
          </p:nvPr>
        </p:nvSpPr>
        <p:spPr/>
        <p:txBody>
          <a:bodyPr/>
          <a:lstStyle/>
          <a:p>
            <a:fld id="{0F1F1355-28F3-42FA-AF5C-81529C8A15B1}" type="slidenum">
              <a:rPr lang="en-GB"/>
              <a:t>15</a:t>
            </a:fld>
            <a:endParaRPr lang="en-US"/>
          </a:p>
        </p:txBody>
      </p:sp>
    </p:spTree>
    <p:extLst>
      <p:ext uri="{BB962C8B-B14F-4D97-AF65-F5344CB8AC3E}">
        <p14:creationId xmlns:p14="http://schemas.microsoft.com/office/powerpoint/2010/main" val="195666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Maths</a:t>
            </a:r>
            <a:r>
              <a:rPr lang="en-US" dirty="0">
                <a:cs typeface="Calibri"/>
              </a:rPr>
              <a:t> mat in kS2 classroom.</a:t>
            </a:r>
          </a:p>
        </p:txBody>
      </p:sp>
      <p:sp>
        <p:nvSpPr>
          <p:cNvPr id="4" name="Slide Number Placeholder 3"/>
          <p:cNvSpPr>
            <a:spLocks noGrp="1"/>
          </p:cNvSpPr>
          <p:nvPr>
            <p:ph type="sldNum" sz="quarter" idx="5"/>
          </p:nvPr>
        </p:nvSpPr>
        <p:spPr/>
        <p:txBody>
          <a:bodyPr/>
          <a:lstStyle/>
          <a:p>
            <a:fld id="{0F1F1355-28F3-42FA-AF5C-81529C8A15B1}" type="slidenum">
              <a:rPr lang="en-GB"/>
              <a:t>16</a:t>
            </a:fld>
            <a:endParaRPr lang="en-US"/>
          </a:p>
        </p:txBody>
      </p:sp>
    </p:spTree>
    <p:extLst>
      <p:ext uri="{BB962C8B-B14F-4D97-AF65-F5344CB8AC3E}">
        <p14:creationId xmlns:p14="http://schemas.microsoft.com/office/powerpoint/2010/main" val="452967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Learning to tell the time on an analogue clock is something which can be supported at home.</a:t>
            </a:r>
          </a:p>
        </p:txBody>
      </p:sp>
      <p:sp>
        <p:nvSpPr>
          <p:cNvPr id="4" name="Slide Number Placeholder 3"/>
          <p:cNvSpPr>
            <a:spLocks noGrp="1"/>
          </p:cNvSpPr>
          <p:nvPr>
            <p:ph type="sldNum" sz="quarter" idx="5"/>
          </p:nvPr>
        </p:nvSpPr>
        <p:spPr/>
        <p:txBody>
          <a:bodyPr/>
          <a:lstStyle/>
          <a:p>
            <a:fld id="{0F1F1355-28F3-42FA-AF5C-81529C8A15B1}" type="slidenum">
              <a:rPr lang="en-GB"/>
              <a:t>17</a:t>
            </a:fld>
            <a:endParaRPr lang="en-US"/>
          </a:p>
        </p:txBody>
      </p:sp>
    </p:spTree>
    <p:extLst>
      <p:ext uri="{BB962C8B-B14F-4D97-AF65-F5344CB8AC3E}">
        <p14:creationId xmlns:p14="http://schemas.microsoft.com/office/powerpoint/2010/main" val="3603277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Children start to learn more abstract concepts as they move up the school.</a:t>
            </a:r>
          </a:p>
        </p:txBody>
      </p:sp>
      <p:sp>
        <p:nvSpPr>
          <p:cNvPr id="4" name="Slide Number Placeholder 3"/>
          <p:cNvSpPr>
            <a:spLocks noGrp="1"/>
          </p:cNvSpPr>
          <p:nvPr>
            <p:ph type="sldNum" sz="quarter" idx="5"/>
          </p:nvPr>
        </p:nvSpPr>
        <p:spPr/>
        <p:txBody>
          <a:bodyPr/>
          <a:lstStyle/>
          <a:p>
            <a:fld id="{0F1F1355-28F3-42FA-AF5C-81529C8A15B1}" type="slidenum">
              <a:rPr lang="en-GB"/>
              <a:t>18</a:t>
            </a:fld>
            <a:endParaRPr lang="en-US"/>
          </a:p>
        </p:txBody>
      </p:sp>
    </p:spTree>
    <p:extLst>
      <p:ext uri="{BB962C8B-B14F-4D97-AF65-F5344CB8AC3E}">
        <p14:creationId xmlns:p14="http://schemas.microsoft.com/office/powerpoint/2010/main" val="166619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LKS2 </a:t>
            </a:r>
            <a:r>
              <a:rPr lang="en-US" dirty="0" err="1">
                <a:cs typeface="Calibri"/>
              </a:rPr>
              <a:t>maths</a:t>
            </a:r>
            <a:r>
              <a:rPr lang="en-US" dirty="0">
                <a:cs typeface="Calibri"/>
              </a:rPr>
              <a:t> board/</a:t>
            </a:r>
          </a:p>
        </p:txBody>
      </p:sp>
      <p:sp>
        <p:nvSpPr>
          <p:cNvPr id="4" name="Slide Number Placeholder 3"/>
          <p:cNvSpPr>
            <a:spLocks noGrp="1"/>
          </p:cNvSpPr>
          <p:nvPr>
            <p:ph type="sldNum" sz="quarter" idx="5"/>
          </p:nvPr>
        </p:nvSpPr>
        <p:spPr/>
        <p:txBody>
          <a:bodyPr/>
          <a:lstStyle/>
          <a:p>
            <a:fld id="{0F1F1355-28F3-42FA-AF5C-81529C8A15B1}" type="slidenum">
              <a:rPr lang="en-GB"/>
              <a:t>19</a:t>
            </a:fld>
            <a:endParaRPr lang="en-US"/>
          </a:p>
        </p:txBody>
      </p:sp>
    </p:spTree>
    <p:extLst>
      <p:ext uri="{BB962C8B-B14F-4D97-AF65-F5344CB8AC3E}">
        <p14:creationId xmlns:p14="http://schemas.microsoft.com/office/powerpoint/2010/main" val="155818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UKS2</a:t>
            </a:r>
          </a:p>
        </p:txBody>
      </p:sp>
      <p:sp>
        <p:nvSpPr>
          <p:cNvPr id="4" name="Slide Number Placeholder 3"/>
          <p:cNvSpPr>
            <a:spLocks noGrp="1"/>
          </p:cNvSpPr>
          <p:nvPr>
            <p:ph type="sldNum" sz="quarter" idx="5"/>
          </p:nvPr>
        </p:nvSpPr>
        <p:spPr/>
        <p:txBody>
          <a:bodyPr/>
          <a:lstStyle/>
          <a:p>
            <a:fld id="{0F1F1355-28F3-42FA-AF5C-81529C8A15B1}" type="slidenum">
              <a:rPr lang="en-GB"/>
              <a:t>20</a:t>
            </a:fld>
            <a:endParaRPr lang="en-US"/>
          </a:p>
        </p:txBody>
      </p:sp>
    </p:spTree>
    <p:extLst>
      <p:ext uri="{BB962C8B-B14F-4D97-AF65-F5344CB8AC3E}">
        <p14:creationId xmlns:p14="http://schemas.microsoft.com/office/powerpoint/2010/main" val="984839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UKS2 lesson notes.</a:t>
            </a:r>
          </a:p>
        </p:txBody>
      </p:sp>
      <p:sp>
        <p:nvSpPr>
          <p:cNvPr id="4" name="Slide Number Placeholder 3"/>
          <p:cNvSpPr>
            <a:spLocks noGrp="1"/>
          </p:cNvSpPr>
          <p:nvPr>
            <p:ph type="sldNum" sz="quarter" idx="5"/>
          </p:nvPr>
        </p:nvSpPr>
        <p:spPr/>
        <p:txBody>
          <a:bodyPr/>
          <a:lstStyle/>
          <a:p>
            <a:fld id="{0F1F1355-28F3-42FA-AF5C-81529C8A15B1}" type="slidenum">
              <a:rPr lang="en-GB"/>
              <a:t>21</a:t>
            </a:fld>
            <a:endParaRPr lang="en-US"/>
          </a:p>
        </p:txBody>
      </p:sp>
    </p:spTree>
    <p:extLst>
      <p:ext uri="{BB962C8B-B14F-4D97-AF65-F5344CB8AC3E}">
        <p14:creationId xmlns:p14="http://schemas.microsoft.com/office/powerpoint/2010/main" val="2857187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is important that children understand that making mistakes is an important part of the learning process.</a:t>
            </a:r>
          </a:p>
        </p:txBody>
      </p:sp>
      <p:sp>
        <p:nvSpPr>
          <p:cNvPr id="4" name="Slide Number Placeholder 3"/>
          <p:cNvSpPr>
            <a:spLocks noGrp="1"/>
          </p:cNvSpPr>
          <p:nvPr>
            <p:ph type="sldNum" sz="quarter" idx="5"/>
          </p:nvPr>
        </p:nvSpPr>
        <p:spPr/>
        <p:txBody>
          <a:bodyPr/>
          <a:lstStyle/>
          <a:p>
            <a:fld id="{0F1F1355-28F3-42FA-AF5C-81529C8A15B1}" type="slidenum">
              <a:rPr lang="en-GB"/>
              <a:t>22</a:t>
            </a:fld>
            <a:endParaRPr lang="en-US"/>
          </a:p>
        </p:txBody>
      </p:sp>
    </p:spTree>
    <p:extLst>
      <p:ext uri="{BB962C8B-B14F-4D97-AF65-F5344CB8AC3E}">
        <p14:creationId xmlns:p14="http://schemas.microsoft.com/office/powerpoint/2010/main" val="42357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a:t>
            </a:r>
            <a:r>
              <a:rPr lang="en-US" dirty="0" err="1">
                <a:cs typeface="Calibri"/>
              </a:rPr>
              <a:t>dagram</a:t>
            </a:r>
            <a:r>
              <a:rPr lang="en-US" dirty="0">
                <a:cs typeface="Calibri"/>
              </a:rPr>
              <a:t> to show the approximate time spent on each topic in </a:t>
            </a:r>
            <a:r>
              <a:rPr lang="en-US" dirty="0" err="1">
                <a:cs typeface="Calibri"/>
              </a:rPr>
              <a:t>maths</a:t>
            </a:r>
            <a:r>
              <a:rPr lang="en-US" dirty="0">
                <a:cs typeface="Calibri"/>
              </a:rPr>
              <a:t>.</a:t>
            </a:r>
          </a:p>
        </p:txBody>
      </p:sp>
      <p:sp>
        <p:nvSpPr>
          <p:cNvPr id="4" name="Slide Number Placeholder 3"/>
          <p:cNvSpPr>
            <a:spLocks noGrp="1"/>
          </p:cNvSpPr>
          <p:nvPr>
            <p:ph type="sldNum" sz="quarter" idx="5"/>
          </p:nvPr>
        </p:nvSpPr>
        <p:spPr/>
        <p:txBody>
          <a:bodyPr/>
          <a:lstStyle/>
          <a:p>
            <a:fld id="{0F1F1355-28F3-42FA-AF5C-81529C8A15B1}" type="slidenum">
              <a:rPr lang="en-GB"/>
              <a:t>24</a:t>
            </a:fld>
            <a:endParaRPr lang="en-US"/>
          </a:p>
        </p:txBody>
      </p:sp>
    </p:spTree>
    <p:extLst>
      <p:ext uri="{BB962C8B-B14F-4D97-AF65-F5344CB8AC3E}">
        <p14:creationId xmlns:p14="http://schemas.microsoft.com/office/powerpoint/2010/main" val="35938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reality, </a:t>
            </a:r>
            <a:r>
              <a:rPr lang="en-US" dirty="0" err="1">
                <a:cs typeface="Calibri"/>
              </a:rPr>
              <a:t>maths</a:t>
            </a:r>
            <a:r>
              <a:rPr lang="en-US" dirty="0">
                <a:cs typeface="Calibri"/>
              </a:rPr>
              <a:t> is all around us every day.</a:t>
            </a:r>
          </a:p>
        </p:txBody>
      </p:sp>
      <p:sp>
        <p:nvSpPr>
          <p:cNvPr id="4" name="Slide Number Placeholder 3"/>
          <p:cNvSpPr>
            <a:spLocks noGrp="1"/>
          </p:cNvSpPr>
          <p:nvPr>
            <p:ph type="sldNum" sz="quarter" idx="5"/>
          </p:nvPr>
        </p:nvSpPr>
        <p:spPr/>
        <p:txBody>
          <a:bodyPr/>
          <a:lstStyle/>
          <a:p>
            <a:fld id="{0F1F1355-28F3-42FA-AF5C-81529C8A15B1}" type="slidenum">
              <a:rPr lang="en-GB"/>
              <a:t>4</a:t>
            </a:fld>
            <a:endParaRPr lang="en-US"/>
          </a:p>
        </p:txBody>
      </p:sp>
    </p:spTree>
    <p:extLst>
      <p:ext uri="{BB962C8B-B14F-4D97-AF65-F5344CB8AC3E}">
        <p14:creationId xmlns:p14="http://schemas.microsoft.com/office/powerpoint/2010/main" val="2237561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KS1 medium term planning example.</a:t>
            </a:r>
          </a:p>
        </p:txBody>
      </p:sp>
      <p:sp>
        <p:nvSpPr>
          <p:cNvPr id="4" name="Slide Number Placeholder 3"/>
          <p:cNvSpPr>
            <a:spLocks noGrp="1"/>
          </p:cNvSpPr>
          <p:nvPr>
            <p:ph type="sldNum" sz="quarter" idx="5"/>
          </p:nvPr>
        </p:nvSpPr>
        <p:spPr/>
        <p:txBody>
          <a:bodyPr/>
          <a:lstStyle/>
          <a:p>
            <a:fld id="{0F1F1355-28F3-42FA-AF5C-81529C8A15B1}" type="slidenum">
              <a:rPr lang="en-GB"/>
              <a:t>27</a:t>
            </a:fld>
            <a:endParaRPr lang="en-US"/>
          </a:p>
        </p:txBody>
      </p:sp>
    </p:spTree>
    <p:extLst>
      <p:ext uri="{BB962C8B-B14F-4D97-AF65-F5344CB8AC3E}">
        <p14:creationId xmlns:p14="http://schemas.microsoft.com/office/powerpoint/2010/main" val="3073827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Place Value is key to understanding </a:t>
            </a:r>
            <a:r>
              <a:rPr lang="en-US" dirty="0" err="1">
                <a:cs typeface="Calibri"/>
              </a:rPr>
              <a:t>maths</a:t>
            </a:r>
            <a:r>
              <a:rPr lang="en-US" dirty="0">
                <a:cs typeface="Calibri"/>
              </a:rPr>
              <a:t>. </a:t>
            </a:r>
            <a:endParaRPr lang="en-US" dirty="0"/>
          </a:p>
          <a:p>
            <a:r>
              <a:rPr lang="en-US" dirty="0">
                <a:cs typeface="Calibri"/>
              </a:rPr>
              <a:t>There are many </a:t>
            </a:r>
            <a:r>
              <a:rPr lang="en-US" dirty="0" err="1">
                <a:cs typeface="Calibri"/>
              </a:rPr>
              <a:t>Maths</a:t>
            </a:r>
            <a:r>
              <a:rPr lang="en-US" dirty="0">
                <a:cs typeface="Calibri"/>
              </a:rPr>
              <a:t> antics videos which can be found on line.</a:t>
            </a:r>
          </a:p>
        </p:txBody>
      </p:sp>
      <p:sp>
        <p:nvSpPr>
          <p:cNvPr id="4" name="Slide Number Placeholder 3"/>
          <p:cNvSpPr>
            <a:spLocks noGrp="1"/>
          </p:cNvSpPr>
          <p:nvPr>
            <p:ph type="sldNum" sz="quarter" idx="5"/>
          </p:nvPr>
        </p:nvSpPr>
        <p:spPr/>
        <p:txBody>
          <a:bodyPr/>
          <a:lstStyle/>
          <a:p>
            <a:fld id="{0F1F1355-28F3-42FA-AF5C-81529C8A15B1}" type="slidenum">
              <a:rPr lang="en-GB"/>
              <a:t>28</a:t>
            </a:fld>
            <a:endParaRPr lang="en-US"/>
          </a:p>
        </p:txBody>
      </p:sp>
    </p:spTree>
    <p:extLst>
      <p:ext uri="{BB962C8B-B14F-4D97-AF65-F5344CB8AC3E}">
        <p14:creationId xmlns:p14="http://schemas.microsoft.com/office/powerpoint/2010/main" val="3925291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Try these at home – there are several different ways these calculations can be tackled.</a:t>
            </a:r>
          </a:p>
        </p:txBody>
      </p:sp>
      <p:sp>
        <p:nvSpPr>
          <p:cNvPr id="4" name="Slide Number Placeholder 3"/>
          <p:cNvSpPr>
            <a:spLocks noGrp="1"/>
          </p:cNvSpPr>
          <p:nvPr>
            <p:ph type="sldNum" sz="quarter" idx="5"/>
          </p:nvPr>
        </p:nvSpPr>
        <p:spPr/>
        <p:txBody>
          <a:bodyPr/>
          <a:lstStyle/>
          <a:p>
            <a:fld id="{0F1F1355-28F3-42FA-AF5C-81529C8A15B1}" type="slidenum">
              <a:rPr lang="en-GB"/>
              <a:t>30</a:t>
            </a:fld>
            <a:endParaRPr lang="en-US"/>
          </a:p>
        </p:txBody>
      </p:sp>
    </p:spTree>
    <p:extLst>
      <p:ext uri="{BB962C8B-B14F-4D97-AF65-F5344CB8AC3E}">
        <p14:creationId xmlns:p14="http://schemas.microsoft.com/office/powerpoint/2010/main" val="3968109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From KS2 SATs paper</a:t>
            </a:r>
          </a:p>
        </p:txBody>
      </p:sp>
      <p:sp>
        <p:nvSpPr>
          <p:cNvPr id="4" name="Slide Number Placeholder 3"/>
          <p:cNvSpPr>
            <a:spLocks noGrp="1"/>
          </p:cNvSpPr>
          <p:nvPr>
            <p:ph type="sldNum" sz="quarter" idx="5"/>
          </p:nvPr>
        </p:nvSpPr>
        <p:spPr/>
        <p:txBody>
          <a:bodyPr/>
          <a:lstStyle/>
          <a:p>
            <a:fld id="{0F1F1355-28F3-42FA-AF5C-81529C8A15B1}" type="slidenum">
              <a:rPr lang="en-GB"/>
              <a:t>31</a:t>
            </a:fld>
            <a:endParaRPr lang="en-US"/>
          </a:p>
        </p:txBody>
      </p:sp>
    </p:spTree>
    <p:extLst>
      <p:ext uri="{BB962C8B-B14F-4D97-AF65-F5344CB8AC3E}">
        <p14:creationId xmlns:p14="http://schemas.microsoft.com/office/powerpoint/2010/main" val="3756730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KS2 SATs paper</a:t>
            </a:r>
          </a:p>
        </p:txBody>
      </p:sp>
      <p:sp>
        <p:nvSpPr>
          <p:cNvPr id="4" name="Slide Number Placeholder 3"/>
          <p:cNvSpPr>
            <a:spLocks noGrp="1"/>
          </p:cNvSpPr>
          <p:nvPr>
            <p:ph type="sldNum" sz="quarter" idx="5"/>
          </p:nvPr>
        </p:nvSpPr>
        <p:spPr/>
        <p:txBody>
          <a:bodyPr/>
          <a:lstStyle/>
          <a:p>
            <a:fld id="{0F1F1355-28F3-42FA-AF5C-81529C8A15B1}" type="slidenum">
              <a:rPr lang="en-GB"/>
              <a:t>32</a:t>
            </a:fld>
            <a:endParaRPr lang="en-US"/>
          </a:p>
        </p:txBody>
      </p:sp>
    </p:spTree>
    <p:extLst>
      <p:ext uri="{BB962C8B-B14F-4D97-AF65-F5344CB8AC3E}">
        <p14:creationId xmlns:p14="http://schemas.microsoft.com/office/powerpoint/2010/main" val="2360274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See link to website for further details.</a:t>
            </a:r>
          </a:p>
        </p:txBody>
      </p:sp>
      <p:sp>
        <p:nvSpPr>
          <p:cNvPr id="4" name="Slide Number Placeholder 3"/>
          <p:cNvSpPr>
            <a:spLocks noGrp="1"/>
          </p:cNvSpPr>
          <p:nvPr>
            <p:ph type="sldNum" sz="quarter" idx="5"/>
          </p:nvPr>
        </p:nvSpPr>
        <p:spPr/>
        <p:txBody>
          <a:bodyPr/>
          <a:lstStyle/>
          <a:p>
            <a:fld id="{0F1F1355-28F3-42FA-AF5C-81529C8A15B1}" type="slidenum">
              <a:rPr lang="en-GB"/>
              <a:t>33</a:t>
            </a:fld>
            <a:endParaRPr lang="en-US"/>
          </a:p>
        </p:txBody>
      </p:sp>
    </p:spTree>
    <p:extLst>
      <p:ext uri="{BB962C8B-B14F-4D97-AF65-F5344CB8AC3E}">
        <p14:creationId xmlns:p14="http://schemas.microsoft.com/office/powerpoint/2010/main" val="2992667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F1F1355-28F3-42FA-AF5C-81529C8A15B1}" type="slidenum">
              <a:rPr lang="en-GB"/>
              <a:t>34</a:t>
            </a:fld>
            <a:endParaRPr lang="en-US"/>
          </a:p>
        </p:txBody>
      </p:sp>
    </p:spTree>
    <p:extLst>
      <p:ext uri="{BB962C8B-B14F-4D97-AF65-F5344CB8AC3E}">
        <p14:creationId xmlns:p14="http://schemas.microsoft.com/office/powerpoint/2010/main" val="2482458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Various websites are used in school and children can access them at home as well.</a:t>
            </a:r>
          </a:p>
        </p:txBody>
      </p:sp>
      <p:sp>
        <p:nvSpPr>
          <p:cNvPr id="4" name="Slide Number Placeholder 3"/>
          <p:cNvSpPr>
            <a:spLocks noGrp="1"/>
          </p:cNvSpPr>
          <p:nvPr>
            <p:ph type="sldNum" sz="quarter" idx="5"/>
          </p:nvPr>
        </p:nvSpPr>
        <p:spPr/>
        <p:txBody>
          <a:bodyPr/>
          <a:lstStyle/>
          <a:p>
            <a:fld id="{0F1F1355-28F3-42FA-AF5C-81529C8A15B1}" type="slidenum">
              <a:rPr lang="en-GB"/>
              <a:t>36</a:t>
            </a:fld>
            <a:endParaRPr lang="en-US"/>
          </a:p>
        </p:txBody>
      </p:sp>
    </p:spTree>
    <p:extLst>
      <p:ext uri="{BB962C8B-B14F-4D97-AF65-F5344CB8AC3E}">
        <p14:creationId xmlns:p14="http://schemas.microsoft.com/office/powerpoint/2010/main" val="3868966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many different things that can be purchased to support children at home with </a:t>
            </a:r>
            <a:r>
              <a:rPr lang="en-US" dirty="0" err="1">
                <a:cs typeface="Calibri"/>
              </a:rPr>
              <a:t>maths</a:t>
            </a:r>
            <a:r>
              <a:rPr lang="en-US" dirty="0">
                <a:cs typeface="Calibri"/>
              </a:rPr>
              <a:t> …............</a:t>
            </a:r>
          </a:p>
        </p:txBody>
      </p:sp>
      <p:sp>
        <p:nvSpPr>
          <p:cNvPr id="4" name="Slide Number Placeholder 3"/>
          <p:cNvSpPr>
            <a:spLocks noGrp="1"/>
          </p:cNvSpPr>
          <p:nvPr>
            <p:ph type="sldNum" sz="quarter" idx="5"/>
          </p:nvPr>
        </p:nvSpPr>
        <p:spPr/>
        <p:txBody>
          <a:bodyPr/>
          <a:lstStyle/>
          <a:p>
            <a:fld id="{0F1F1355-28F3-42FA-AF5C-81529C8A15B1}" type="slidenum">
              <a:rPr lang="en-GB"/>
              <a:t>40</a:t>
            </a:fld>
            <a:endParaRPr lang="en-US"/>
          </a:p>
        </p:txBody>
      </p:sp>
    </p:spTree>
    <p:extLst>
      <p:ext uri="{BB962C8B-B14F-4D97-AF65-F5344CB8AC3E}">
        <p14:creationId xmlns:p14="http://schemas.microsoft.com/office/powerpoint/2010/main" val="3743996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But there are many ways to use everyday objects as well, e.g. fractions using pizza, counting in multiples as children walk up the stairs, working out capacity problems using squash etc.</a:t>
            </a:r>
          </a:p>
        </p:txBody>
      </p:sp>
      <p:sp>
        <p:nvSpPr>
          <p:cNvPr id="4" name="Slide Number Placeholder 3"/>
          <p:cNvSpPr>
            <a:spLocks noGrp="1"/>
          </p:cNvSpPr>
          <p:nvPr>
            <p:ph type="sldNum" sz="quarter" idx="5"/>
          </p:nvPr>
        </p:nvSpPr>
        <p:spPr/>
        <p:txBody>
          <a:bodyPr/>
          <a:lstStyle/>
          <a:p>
            <a:fld id="{0F1F1355-28F3-42FA-AF5C-81529C8A15B1}" type="slidenum">
              <a:rPr lang="en-GB"/>
              <a:t>41</a:t>
            </a:fld>
            <a:endParaRPr lang="en-US"/>
          </a:p>
        </p:txBody>
      </p:sp>
    </p:spTree>
    <p:extLst>
      <p:ext uri="{BB962C8B-B14F-4D97-AF65-F5344CB8AC3E}">
        <p14:creationId xmlns:p14="http://schemas.microsoft.com/office/powerpoint/2010/main" val="1863148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Unfortunately adults and some children tend to feel they are not good at </a:t>
            </a:r>
            <a:r>
              <a:rPr lang="en-US" dirty="0" err="1">
                <a:cs typeface="Calibri"/>
              </a:rPr>
              <a:t>maths</a:t>
            </a:r>
            <a:r>
              <a:rPr lang="en-US" dirty="0">
                <a:cs typeface="Calibri"/>
              </a:rPr>
              <a:t>, or that it is a scary subject. This is something we need to change.</a:t>
            </a:r>
          </a:p>
        </p:txBody>
      </p:sp>
      <p:sp>
        <p:nvSpPr>
          <p:cNvPr id="4" name="Slide Number Placeholder 3"/>
          <p:cNvSpPr>
            <a:spLocks noGrp="1"/>
          </p:cNvSpPr>
          <p:nvPr>
            <p:ph type="sldNum" sz="quarter" idx="5"/>
          </p:nvPr>
        </p:nvSpPr>
        <p:spPr/>
        <p:txBody>
          <a:bodyPr/>
          <a:lstStyle/>
          <a:p>
            <a:fld id="{0F1F1355-28F3-42FA-AF5C-81529C8A15B1}" type="slidenum">
              <a:rPr lang="en-GB"/>
              <a:t>5</a:t>
            </a:fld>
            <a:endParaRPr lang="en-US"/>
          </a:p>
        </p:txBody>
      </p:sp>
    </p:spTree>
    <p:extLst>
      <p:ext uri="{BB962C8B-B14F-4D97-AF65-F5344CB8AC3E}">
        <p14:creationId xmlns:p14="http://schemas.microsoft.com/office/powerpoint/2010/main" val="3602411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children who are confident with </a:t>
            </a:r>
            <a:r>
              <a:rPr lang="en-US" dirty="0" err="1">
                <a:cs typeface="Calibri"/>
              </a:rPr>
              <a:t>maths</a:t>
            </a:r>
          </a:p>
        </p:txBody>
      </p:sp>
      <p:sp>
        <p:nvSpPr>
          <p:cNvPr id="4" name="Slide Number Placeholder 3"/>
          <p:cNvSpPr>
            <a:spLocks noGrp="1"/>
          </p:cNvSpPr>
          <p:nvPr>
            <p:ph type="sldNum" sz="quarter" idx="5"/>
          </p:nvPr>
        </p:nvSpPr>
        <p:spPr/>
        <p:txBody>
          <a:bodyPr/>
          <a:lstStyle/>
          <a:p>
            <a:fld id="{0F1F1355-28F3-42FA-AF5C-81529C8A15B1}" type="slidenum">
              <a:rPr lang="en-GB"/>
              <a:t>42</a:t>
            </a:fld>
            <a:endParaRPr lang="en-US"/>
          </a:p>
        </p:txBody>
      </p:sp>
    </p:spTree>
    <p:extLst>
      <p:ext uri="{BB962C8B-B14F-4D97-AF65-F5344CB8AC3E}">
        <p14:creationId xmlns:p14="http://schemas.microsoft.com/office/powerpoint/2010/main" val="12027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is important that children start off learning </a:t>
            </a:r>
            <a:r>
              <a:rPr lang="en-US" dirty="0" err="1">
                <a:cs typeface="Calibri"/>
              </a:rPr>
              <a:t>maths</a:t>
            </a:r>
            <a:r>
              <a:rPr lang="en-US" dirty="0">
                <a:cs typeface="Calibri"/>
              </a:rPr>
              <a:t> with real objects they can handle. When they are ready, they can then move on to pictorial representations of real objects. The final stage is to do </a:t>
            </a:r>
            <a:r>
              <a:rPr lang="en-US" dirty="0" err="1">
                <a:cs typeface="Calibri"/>
              </a:rPr>
              <a:t>maths</a:t>
            </a:r>
            <a:r>
              <a:rPr lang="en-US" dirty="0">
                <a:cs typeface="Calibri"/>
              </a:rPr>
              <a:t> in abstract scenarios.</a:t>
            </a:r>
          </a:p>
        </p:txBody>
      </p:sp>
      <p:sp>
        <p:nvSpPr>
          <p:cNvPr id="4" name="Slide Number Placeholder 3"/>
          <p:cNvSpPr>
            <a:spLocks noGrp="1"/>
          </p:cNvSpPr>
          <p:nvPr>
            <p:ph type="sldNum" sz="quarter" idx="5"/>
          </p:nvPr>
        </p:nvSpPr>
        <p:spPr/>
        <p:txBody>
          <a:bodyPr/>
          <a:lstStyle/>
          <a:p>
            <a:fld id="{0F1F1355-28F3-42FA-AF5C-81529C8A15B1}" type="slidenum">
              <a:rPr lang="en-GB"/>
              <a:t>7</a:t>
            </a:fld>
            <a:endParaRPr lang="en-US"/>
          </a:p>
        </p:txBody>
      </p:sp>
    </p:spTree>
    <p:extLst>
      <p:ext uri="{BB962C8B-B14F-4D97-AF65-F5344CB8AC3E}">
        <p14:creationId xmlns:p14="http://schemas.microsoft.com/office/powerpoint/2010/main" val="3915468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Maths</a:t>
            </a:r>
            <a:r>
              <a:rPr lang="en-US" dirty="0">
                <a:cs typeface="Calibri"/>
              </a:rPr>
              <a:t> is like a web – when children learn and understand a concept, it often helps them build their understanding of other concepts.</a:t>
            </a:r>
          </a:p>
        </p:txBody>
      </p:sp>
      <p:sp>
        <p:nvSpPr>
          <p:cNvPr id="4" name="Slide Number Placeholder 3"/>
          <p:cNvSpPr>
            <a:spLocks noGrp="1"/>
          </p:cNvSpPr>
          <p:nvPr>
            <p:ph type="sldNum" sz="quarter" idx="5"/>
          </p:nvPr>
        </p:nvSpPr>
        <p:spPr/>
        <p:txBody>
          <a:bodyPr/>
          <a:lstStyle/>
          <a:p>
            <a:fld id="{0F1F1355-28F3-42FA-AF5C-81529C8A15B1}" type="slidenum">
              <a:rPr lang="en-GB"/>
              <a:t>9</a:t>
            </a:fld>
            <a:endParaRPr lang="en-US"/>
          </a:p>
        </p:txBody>
      </p:sp>
    </p:spTree>
    <p:extLst>
      <p:ext uri="{BB962C8B-B14F-4D97-AF65-F5344CB8AC3E}">
        <p14:creationId xmlns:p14="http://schemas.microsoft.com/office/powerpoint/2010/main" val="6279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is important that children gain a solid understanding of basic number facts in their first years at school.</a:t>
            </a:r>
          </a:p>
        </p:txBody>
      </p:sp>
      <p:sp>
        <p:nvSpPr>
          <p:cNvPr id="4" name="Slide Number Placeholder 3"/>
          <p:cNvSpPr>
            <a:spLocks noGrp="1"/>
          </p:cNvSpPr>
          <p:nvPr>
            <p:ph type="sldNum" sz="quarter" idx="5"/>
          </p:nvPr>
        </p:nvSpPr>
        <p:spPr/>
        <p:txBody>
          <a:bodyPr/>
          <a:lstStyle/>
          <a:p>
            <a:fld id="{0F1F1355-28F3-42FA-AF5C-81529C8A15B1}" type="slidenum">
              <a:rPr lang="en-GB"/>
              <a:t>10</a:t>
            </a:fld>
            <a:endParaRPr lang="en-US"/>
          </a:p>
        </p:txBody>
      </p:sp>
    </p:spTree>
    <p:extLst>
      <p:ext uri="{BB962C8B-B14F-4D97-AF65-F5344CB8AC3E}">
        <p14:creationId xmlns:p14="http://schemas.microsoft.com/office/powerpoint/2010/main" val="3448654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Days of the week and months of the year are key facts which children need to remember and recall.</a:t>
            </a:r>
          </a:p>
        </p:txBody>
      </p:sp>
      <p:sp>
        <p:nvSpPr>
          <p:cNvPr id="4" name="Slide Number Placeholder 3"/>
          <p:cNvSpPr>
            <a:spLocks noGrp="1"/>
          </p:cNvSpPr>
          <p:nvPr>
            <p:ph type="sldNum" sz="quarter" idx="5"/>
          </p:nvPr>
        </p:nvSpPr>
        <p:spPr/>
        <p:txBody>
          <a:bodyPr/>
          <a:lstStyle/>
          <a:p>
            <a:fld id="{0F1F1355-28F3-42FA-AF5C-81529C8A15B1}" type="slidenum">
              <a:rPr lang="en-GB"/>
              <a:t>11</a:t>
            </a:fld>
            <a:endParaRPr lang="en-US"/>
          </a:p>
        </p:txBody>
      </p:sp>
    </p:spTree>
    <p:extLst>
      <p:ext uri="{BB962C8B-B14F-4D97-AF65-F5344CB8AC3E}">
        <p14:creationId xmlns:p14="http://schemas.microsoft.com/office/powerpoint/2010/main" val="2885409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Counting with a range of objects can help develop skills.</a:t>
            </a:r>
          </a:p>
        </p:txBody>
      </p:sp>
      <p:sp>
        <p:nvSpPr>
          <p:cNvPr id="4" name="Slide Number Placeholder 3"/>
          <p:cNvSpPr>
            <a:spLocks noGrp="1"/>
          </p:cNvSpPr>
          <p:nvPr>
            <p:ph type="sldNum" sz="quarter" idx="5"/>
          </p:nvPr>
        </p:nvSpPr>
        <p:spPr/>
        <p:txBody>
          <a:bodyPr/>
          <a:lstStyle/>
          <a:p>
            <a:fld id="{0F1F1355-28F3-42FA-AF5C-81529C8A15B1}" type="slidenum">
              <a:rPr lang="en-GB"/>
              <a:t>12</a:t>
            </a:fld>
            <a:endParaRPr lang="en-US"/>
          </a:p>
        </p:txBody>
      </p:sp>
    </p:spTree>
    <p:extLst>
      <p:ext uri="{BB962C8B-B14F-4D97-AF65-F5344CB8AC3E}">
        <p14:creationId xmlns:p14="http://schemas.microsoft.com/office/powerpoint/2010/main" val="3653124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Children have the option to choose </a:t>
            </a:r>
            <a:r>
              <a:rPr lang="en-US" dirty="0" err="1">
                <a:cs typeface="Calibri"/>
              </a:rPr>
              <a:t>maths</a:t>
            </a:r>
            <a:r>
              <a:rPr lang="en-US" dirty="0">
                <a:cs typeface="Calibri"/>
              </a:rPr>
              <a:t> challenges in their free time Here they are using a range of resources to help complete their calculations.</a:t>
            </a:r>
          </a:p>
        </p:txBody>
      </p:sp>
      <p:sp>
        <p:nvSpPr>
          <p:cNvPr id="4" name="Slide Number Placeholder 3"/>
          <p:cNvSpPr>
            <a:spLocks noGrp="1"/>
          </p:cNvSpPr>
          <p:nvPr>
            <p:ph type="sldNum" sz="quarter" idx="5"/>
          </p:nvPr>
        </p:nvSpPr>
        <p:spPr/>
        <p:txBody>
          <a:bodyPr/>
          <a:lstStyle/>
          <a:p>
            <a:fld id="{0F1F1355-28F3-42FA-AF5C-81529C8A15B1}" type="slidenum">
              <a:rPr lang="en-GB"/>
              <a:t>13</a:t>
            </a:fld>
            <a:endParaRPr lang="en-US"/>
          </a:p>
        </p:txBody>
      </p:sp>
    </p:spTree>
    <p:extLst>
      <p:ext uri="{BB962C8B-B14F-4D97-AF65-F5344CB8AC3E}">
        <p14:creationId xmlns:p14="http://schemas.microsoft.com/office/powerpoint/2010/main" val="2296559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908DCE-770B-4BD9-A8F2-92FA601E50C8}"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983335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908DCE-770B-4BD9-A8F2-92FA601E50C8}"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397658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908DCE-770B-4BD9-A8F2-92FA601E50C8}"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65A1B0-EEC1-47DE-BC9D-74E9FE508FBC}"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33843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908DCE-770B-4BD9-A8F2-92FA601E50C8}"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244065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908DCE-770B-4BD9-A8F2-92FA601E50C8}"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65A1B0-EEC1-47DE-BC9D-74E9FE508FBC}"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5477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908DCE-770B-4BD9-A8F2-92FA601E50C8}"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2848673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08DCE-770B-4BD9-A8F2-92FA601E50C8}"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123187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08DCE-770B-4BD9-A8F2-92FA601E50C8}"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1447385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08DCE-770B-4BD9-A8F2-92FA601E50C8}"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2951299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908DCE-770B-4BD9-A8F2-92FA601E50C8}"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3582420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08DCE-770B-4BD9-A8F2-92FA601E50C8}" type="datetimeFigureOut">
              <a:rPr lang="en-GB" smtClean="0"/>
              <a:t>12/03/2019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35218571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08DCE-770B-4BD9-A8F2-92FA601E50C8}" type="datetimeFigureOut">
              <a:rPr lang="en-GB" smtClean="0"/>
              <a:t>12/03/2019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18117556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D908DCE-770B-4BD9-A8F2-92FA601E50C8}" type="datetimeFigureOut">
              <a:rPr lang="en-GB" smtClean="0"/>
              <a:t>12/03/2019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2969209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08DCE-770B-4BD9-A8F2-92FA601E50C8}" type="datetimeFigureOut">
              <a:rPr lang="en-GB" smtClean="0"/>
              <a:t>12/03/2019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178778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908DCE-770B-4BD9-A8F2-92FA601E50C8}" type="datetimeFigureOut">
              <a:rPr lang="en-GB" smtClean="0"/>
              <a:t>12/03/2019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65A1B0-EEC1-47DE-BC9D-74E9FE508FBC}" type="slidenum">
              <a:rPr lang="en-GB" smtClean="0"/>
              <a:t>‹#›</a:t>
            </a:fld>
            <a:endParaRPr lang="en-GB"/>
          </a:p>
        </p:txBody>
      </p:sp>
    </p:spTree>
    <p:extLst>
      <p:ext uri="{BB962C8B-B14F-4D97-AF65-F5344CB8AC3E}">
        <p14:creationId xmlns:p14="http://schemas.microsoft.com/office/powerpoint/2010/main" val="20473924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65A1B0-EEC1-47DE-BC9D-74E9FE508FBC}" type="slidenum">
              <a:rPr lang="en-GB" smtClean="0"/>
              <a:t>‹#›</a:t>
            </a:fld>
            <a:endParaRPr lang="en-GB"/>
          </a:p>
        </p:txBody>
      </p:sp>
      <p:sp>
        <p:nvSpPr>
          <p:cNvPr id="5" name="Date Placeholder 4"/>
          <p:cNvSpPr>
            <a:spLocks noGrp="1"/>
          </p:cNvSpPr>
          <p:nvPr>
            <p:ph type="dt" sz="half" idx="10"/>
          </p:nvPr>
        </p:nvSpPr>
        <p:spPr/>
        <p:txBody>
          <a:bodyPr/>
          <a:lstStyle/>
          <a:p>
            <a:fld id="{AD908DCE-770B-4BD9-A8F2-92FA601E50C8}" type="datetimeFigureOut">
              <a:rPr lang="en-GB" smtClean="0"/>
              <a:t>12/03/2019</a:t>
            </a:fld>
            <a:endParaRPr lang="en-GB"/>
          </a:p>
        </p:txBody>
      </p:sp>
    </p:spTree>
    <p:extLst>
      <p:ext uri="{BB962C8B-B14F-4D97-AF65-F5344CB8AC3E}">
        <p14:creationId xmlns:p14="http://schemas.microsoft.com/office/powerpoint/2010/main" val="210390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D908DCE-770B-4BD9-A8F2-92FA601E50C8}" type="datetimeFigureOut">
              <a:rPr lang="en-GB" smtClean="0"/>
              <a:t>12/03/2019</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565A1B0-EEC1-47DE-BC9D-74E9FE508FBC}" type="slidenum">
              <a:rPr lang="en-GB" smtClean="0"/>
              <a:t>‹#›</a:t>
            </a:fld>
            <a:endParaRPr lang="en-GB"/>
          </a:p>
        </p:txBody>
      </p:sp>
    </p:spTree>
    <p:extLst>
      <p:ext uri="{BB962C8B-B14F-4D97-AF65-F5344CB8AC3E}">
        <p14:creationId xmlns:p14="http://schemas.microsoft.com/office/powerpoint/2010/main" val="94154695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T5Qf0qSSJFI?feature=oembed" TargetMode="Externa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woodleyceprimary.co.uk/website/how_we_teach_maths/389845"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educationalappstore.com/best-apps/best-online-maths-games&#8203;"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hyperlink" Target="https://www.gov.uk/government/publications/key-stage-1-and-2-national-curriculum-tests-information-for-parent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2618" y="1261331"/>
            <a:ext cx="5611091" cy="3002662"/>
          </a:xfrm>
        </p:spPr>
        <p:txBody>
          <a:bodyPr>
            <a:normAutofit/>
          </a:bodyPr>
          <a:lstStyle/>
          <a:p>
            <a:pPr algn="l"/>
            <a:r>
              <a:rPr lang="en-GB" sz="4400"/>
              <a:t>Maths - How to support children at home.</a:t>
            </a:r>
          </a:p>
        </p:txBody>
      </p:sp>
      <p:sp>
        <p:nvSpPr>
          <p:cNvPr id="3" name="Subtitle 2"/>
          <p:cNvSpPr>
            <a:spLocks noGrp="1"/>
          </p:cNvSpPr>
          <p:nvPr>
            <p:ph type="subTitle" idx="1"/>
          </p:nvPr>
        </p:nvSpPr>
        <p:spPr>
          <a:xfrm>
            <a:off x="4322618" y="4263993"/>
            <a:ext cx="3967712" cy="1325857"/>
          </a:xfrm>
        </p:spPr>
        <p:txBody>
          <a:bodyPr>
            <a:normAutofit/>
          </a:bodyPr>
          <a:lstStyle/>
          <a:p>
            <a:pPr algn="l"/>
            <a:r>
              <a:rPr lang="en-GB" sz="2800"/>
              <a:t>Monday March 4</a:t>
            </a:r>
            <a:r>
              <a:rPr lang="en-GB" sz="2800" baseline="30000"/>
              <a:t>th</a:t>
            </a:r>
            <a:r>
              <a:rPr lang="en-GB" sz="2800"/>
              <a:t> 2019</a:t>
            </a:r>
          </a:p>
          <a:p>
            <a:pPr algn="l"/>
            <a:r>
              <a:rPr lang="en-GB" sz="2800"/>
              <a:t>6:30pm – 7:30pm</a:t>
            </a:r>
          </a:p>
        </p:txBody>
      </p:sp>
      <p:pic>
        <p:nvPicPr>
          <p:cNvPr id="4" name="Picture 4" descr="A picture containing object&#10;&#10;Description generated with high confidence">
            <a:extLst>
              <a:ext uri="{FF2B5EF4-FFF2-40B4-BE49-F238E27FC236}">
                <a16:creationId xmlns:a16="http://schemas.microsoft.com/office/drawing/2014/main" id="{87D476F0-A57F-4563-8743-6F50C4BCDE74}"/>
              </a:ext>
            </a:extLst>
          </p:cNvPr>
          <p:cNvPicPr>
            <a:picLocks noChangeAspect="1"/>
          </p:cNvPicPr>
          <p:nvPr/>
        </p:nvPicPr>
        <p:blipFill>
          <a:blip r:embed="rId2"/>
          <a:stretch>
            <a:fillRect/>
          </a:stretch>
        </p:blipFill>
        <p:spPr>
          <a:xfrm>
            <a:off x="693371" y="1565563"/>
            <a:ext cx="3400831" cy="3400831"/>
          </a:xfrm>
          <a:prstGeom prst="rect">
            <a:avLst/>
          </a:prstGeom>
        </p:spPr>
      </p:pic>
    </p:spTree>
    <p:extLst>
      <p:ext uri="{BB962C8B-B14F-4D97-AF65-F5344CB8AC3E}">
        <p14:creationId xmlns:p14="http://schemas.microsoft.com/office/powerpoint/2010/main" val="22963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26" y="465826"/>
            <a:ext cx="9976894" cy="1320800"/>
          </a:xfrm>
        </p:spPr>
        <p:txBody>
          <a:bodyPr>
            <a:noAutofit/>
          </a:bodyPr>
          <a:lstStyle/>
          <a:p>
            <a:r>
              <a:rPr lang="en-GB" sz="8800"/>
              <a:t>EYFS</a:t>
            </a:r>
            <a:r>
              <a:rPr lang="en-GB"/>
              <a:t> </a:t>
            </a:r>
            <a:r>
              <a:rPr lang="en-GB">
                <a:solidFill>
                  <a:schemeClr val="tx1"/>
                </a:solidFill>
              </a:rPr>
              <a:t>(Early Years and Foundation Stage)</a:t>
            </a:r>
            <a:endParaRPr lang="en-GB" sz="8800">
              <a:solidFill>
                <a:schemeClr val="tx1"/>
              </a:solidFill>
            </a:endParaRPr>
          </a:p>
        </p:txBody>
      </p:sp>
      <p:sp>
        <p:nvSpPr>
          <p:cNvPr id="3" name="Content Placeholder 2"/>
          <p:cNvSpPr>
            <a:spLocks noGrp="1"/>
          </p:cNvSpPr>
          <p:nvPr>
            <p:ph idx="1"/>
          </p:nvPr>
        </p:nvSpPr>
        <p:spPr>
          <a:xfrm>
            <a:off x="677334" y="2160589"/>
            <a:ext cx="5481150" cy="3880773"/>
          </a:xfrm>
        </p:spPr>
        <p:txBody>
          <a:bodyPr vert="horz" lIns="91440" tIns="45720" rIns="91440" bIns="45720" rtlCol="0" anchor="t">
            <a:normAutofit lnSpcReduction="10000"/>
          </a:bodyPr>
          <a:lstStyle/>
          <a:p>
            <a:r>
              <a:rPr lang="en-GB" sz="3600"/>
              <a:t>As practical as possible</a:t>
            </a:r>
          </a:p>
          <a:p>
            <a:r>
              <a:rPr lang="en-GB" sz="3600"/>
              <a:t>Develop the basics</a:t>
            </a:r>
          </a:p>
          <a:p>
            <a:r>
              <a:rPr lang="en-GB" sz="3600"/>
              <a:t>Count reliably</a:t>
            </a:r>
          </a:p>
          <a:p>
            <a:r>
              <a:rPr lang="en-GB" sz="3600"/>
              <a:t>Recognise numbers</a:t>
            </a:r>
          </a:p>
          <a:p>
            <a:r>
              <a:rPr lang="en-GB" sz="3600"/>
              <a:t>Perform simple calculations</a:t>
            </a:r>
          </a:p>
          <a:p>
            <a:endParaRPr lang="en-GB"/>
          </a:p>
        </p:txBody>
      </p:sp>
      <p:pic>
        <p:nvPicPr>
          <p:cNvPr id="4" name="Picture 4" descr="A screenshot of a cell phone&#10;&#10;Description generated with very high confidence">
            <a:extLst>
              <a:ext uri="{FF2B5EF4-FFF2-40B4-BE49-F238E27FC236}">
                <a16:creationId xmlns:a16="http://schemas.microsoft.com/office/drawing/2014/main" id="{E74F4816-B6EF-4E41-BD31-CBE355EADED3}"/>
              </a:ext>
            </a:extLst>
          </p:cNvPr>
          <p:cNvPicPr>
            <a:picLocks noChangeAspect="1"/>
          </p:cNvPicPr>
          <p:nvPr/>
        </p:nvPicPr>
        <p:blipFill>
          <a:blip r:embed="rId3"/>
          <a:stretch>
            <a:fillRect/>
          </a:stretch>
        </p:blipFill>
        <p:spPr>
          <a:xfrm>
            <a:off x="5158451" y="5053044"/>
            <a:ext cx="6707528" cy="1487888"/>
          </a:xfrm>
          <a:prstGeom prst="rect">
            <a:avLst/>
          </a:prstGeom>
        </p:spPr>
      </p:pic>
    </p:spTree>
    <p:extLst>
      <p:ext uri="{BB962C8B-B14F-4D97-AF65-F5344CB8AC3E}">
        <p14:creationId xmlns:p14="http://schemas.microsoft.com/office/powerpoint/2010/main" val="2277670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689" y="374903"/>
            <a:ext cx="8270055" cy="6202541"/>
          </a:xfrm>
          <a:prstGeom prst="rect">
            <a:avLst/>
          </a:prstGeom>
        </p:spPr>
      </p:pic>
    </p:spTree>
    <p:extLst>
      <p:ext uri="{BB962C8B-B14F-4D97-AF65-F5344CB8AC3E}">
        <p14:creationId xmlns:p14="http://schemas.microsoft.com/office/powerpoint/2010/main" val="3402954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254" y="471885"/>
            <a:ext cx="7992964" cy="5994723"/>
          </a:xfrm>
          <a:prstGeom prst="rect">
            <a:avLst/>
          </a:prstGeom>
        </p:spPr>
      </p:pic>
    </p:spTree>
    <p:extLst>
      <p:ext uri="{BB962C8B-B14F-4D97-AF65-F5344CB8AC3E}">
        <p14:creationId xmlns:p14="http://schemas.microsoft.com/office/powerpoint/2010/main" val="411571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399" y="402613"/>
            <a:ext cx="8186928" cy="6140196"/>
          </a:xfrm>
          <a:prstGeom prst="rect">
            <a:avLst/>
          </a:prstGeom>
        </p:spPr>
      </p:pic>
    </p:spTree>
    <p:extLst>
      <p:ext uri="{BB962C8B-B14F-4D97-AF65-F5344CB8AC3E}">
        <p14:creationId xmlns:p14="http://schemas.microsoft.com/office/powerpoint/2010/main" val="1328689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8800"/>
              <a:t>KS1</a:t>
            </a:r>
            <a:r>
              <a:rPr lang="en-GB">
                <a:solidFill>
                  <a:schemeClr val="tx1"/>
                </a:solidFill>
              </a:rPr>
              <a:t>(Years 1 and 2)</a:t>
            </a:r>
            <a:endParaRPr lang="en-GB" sz="8800">
              <a:solidFill>
                <a:schemeClr val="tx1"/>
              </a:solidFill>
            </a:endParaRPr>
          </a:p>
        </p:txBody>
      </p:sp>
      <p:sp>
        <p:nvSpPr>
          <p:cNvPr id="3" name="Content Placeholder 2"/>
          <p:cNvSpPr>
            <a:spLocks noGrp="1"/>
          </p:cNvSpPr>
          <p:nvPr>
            <p:ph idx="1"/>
          </p:nvPr>
        </p:nvSpPr>
        <p:spPr/>
        <p:txBody>
          <a:bodyPr vert="horz" lIns="91440" tIns="45720" rIns="91440" bIns="45720" rtlCol="0" anchor="t">
            <a:normAutofit/>
          </a:bodyPr>
          <a:lstStyle/>
          <a:p>
            <a:r>
              <a:rPr lang="en-GB" sz="3600"/>
              <a:t>Still practical whenever possible</a:t>
            </a:r>
          </a:p>
          <a:p>
            <a:r>
              <a:rPr lang="en-GB" sz="3600"/>
              <a:t>Focus on building a solid maths foundation – the basics</a:t>
            </a:r>
          </a:p>
          <a:p>
            <a:r>
              <a:rPr lang="en-GB" sz="3600"/>
              <a:t>When ready, more reasoning skills are introduced</a:t>
            </a:r>
          </a:p>
          <a:p>
            <a:r>
              <a:rPr lang="en-GB" sz="3600"/>
              <a:t>Challenge learning is encouraged</a:t>
            </a:r>
          </a:p>
          <a:p>
            <a:endParaRPr lang="en-GB" sz="3600"/>
          </a:p>
        </p:txBody>
      </p:sp>
    </p:spTree>
    <p:extLst>
      <p:ext uri="{BB962C8B-B14F-4D97-AF65-F5344CB8AC3E}">
        <p14:creationId xmlns:p14="http://schemas.microsoft.com/office/powerpoint/2010/main" val="383824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089" y="416466"/>
            <a:ext cx="8182311" cy="6136733"/>
          </a:xfrm>
          <a:prstGeom prst="rect">
            <a:avLst/>
          </a:prstGeom>
        </p:spPr>
      </p:pic>
    </p:spTree>
    <p:extLst>
      <p:ext uri="{BB962C8B-B14F-4D97-AF65-F5344CB8AC3E}">
        <p14:creationId xmlns:p14="http://schemas.microsoft.com/office/powerpoint/2010/main" val="185076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671" y="291775"/>
            <a:ext cx="8117655" cy="6088241"/>
          </a:xfrm>
          <a:prstGeom prst="rect">
            <a:avLst/>
          </a:prstGeom>
        </p:spPr>
      </p:pic>
    </p:spTree>
    <p:extLst>
      <p:ext uri="{BB962C8B-B14F-4D97-AF65-F5344CB8AC3E}">
        <p14:creationId xmlns:p14="http://schemas.microsoft.com/office/powerpoint/2010/main" val="1461143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925886" y="1060600"/>
            <a:ext cx="6268073" cy="4701055"/>
          </a:xfrm>
          <a:prstGeom prst="rect">
            <a:avLst/>
          </a:prstGeom>
        </p:spPr>
      </p:pic>
    </p:spTree>
    <p:extLst>
      <p:ext uri="{BB962C8B-B14F-4D97-AF65-F5344CB8AC3E}">
        <p14:creationId xmlns:p14="http://schemas.microsoft.com/office/powerpoint/2010/main" val="809024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8800"/>
              <a:t>KS2</a:t>
            </a:r>
            <a:r>
              <a:rPr lang="en-GB"/>
              <a:t> </a:t>
            </a:r>
            <a:r>
              <a:rPr lang="en-GB">
                <a:solidFill>
                  <a:schemeClr val="tx1"/>
                </a:solidFill>
              </a:rPr>
              <a:t>(Years 3,4,5 and 6)</a:t>
            </a:r>
            <a:endParaRPr lang="en-GB" sz="8800">
              <a:solidFill>
                <a:schemeClr val="tx1"/>
              </a:solidFill>
            </a:endParaRPr>
          </a:p>
        </p:txBody>
      </p:sp>
      <p:sp>
        <p:nvSpPr>
          <p:cNvPr id="3" name="Content Placeholder 2"/>
          <p:cNvSpPr>
            <a:spLocks noGrp="1"/>
          </p:cNvSpPr>
          <p:nvPr>
            <p:ph idx="1"/>
          </p:nvPr>
        </p:nvSpPr>
        <p:spPr>
          <a:xfrm>
            <a:off x="677334" y="2160589"/>
            <a:ext cx="9042366" cy="4441489"/>
          </a:xfrm>
        </p:spPr>
        <p:txBody>
          <a:bodyPr vert="horz" lIns="91440" tIns="45720" rIns="91440" bIns="45720" rtlCol="0" anchor="t">
            <a:normAutofit/>
          </a:bodyPr>
          <a:lstStyle/>
          <a:p>
            <a:r>
              <a:rPr lang="en-GB" sz="3000"/>
              <a:t>Develop more formal written methods of calculation (abstract)</a:t>
            </a:r>
          </a:p>
          <a:p>
            <a:r>
              <a:rPr lang="en-GB" sz="3000"/>
              <a:t>Make independent use of equipment</a:t>
            </a:r>
          </a:p>
          <a:p>
            <a:r>
              <a:rPr lang="en-GB" sz="3000"/>
              <a:t>Improve and consolidate reasoning and problem solving skills</a:t>
            </a:r>
          </a:p>
          <a:p>
            <a:r>
              <a:rPr lang="en-GB" sz="3000"/>
              <a:t>Expand understanding of mathematical  concepts</a:t>
            </a:r>
          </a:p>
          <a:p>
            <a:r>
              <a:rPr lang="en-GB" sz="3000"/>
              <a:t>Recording thoughts and calculations on paper is encouraged</a:t>
            </a:r>
          </a:p>
          <a:p>
            <a:endParaRPr lang="en-GB" sz="3600"/>
          </a:p>
          <a:p>
            <a:endParaRPr lang="en-GB" sz="3600"/>
          </a:p>
          <a:p>
            <a:endParaRPr lang="en-GB"/>
          </a:p>
        </p:txBody>
      </p:sp>
    </p:spTree>
    <p:extLst>
      <p:ext uri="{BB962C8B-B14F-4D97-AF65-F5344CB8AC3E}">
        <p14:creationId xmlns:p14="http://schemas.microsoft.com/office/powerpoint/2010/main" val="2425889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5855" y="237565"/>
            <a:ext cx="8312727" cy="6234546"/>
          </a:xfrm>
        </p:spPr>
      </p:pic>
    </p:spTree>
    <p:extLst>
      <p:ext uri="{BB962C8B-B14F-4D97-AF65-F5344CB8AC3E}">
        <p14:creationId xmlns:p14="http://schemas.microsoft.com/office/powerpoint/2010/main" val="3363968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D7617C-22B7-4E9B-A6D7-D5AE3C22F137}"/>
              </a:ext>
            </a:extLst>
          </p:cNvPr>
          <p:cNvSpPr txBox="1">
            <a:spLocks/>
          </p:cNvSpPr>
          <p:nvPr/>
        </p:nvSpPr>
        <p:spPr>
          <a:xfrm>
            <a:off x="829734" y="762000"/>
            <a:ext cx="8596668" cy="1320800"/>
          </a:xfrm>
          <a:prstGeom prst="rect">
            <a:avLst/>
          </a:prstGeom>
        </p:spPr>
        <p:txBody>
          <a:bodyPr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a:t>Aims of this session</a:t>
            </a:r>
          </a:p>
        </p:txBody>
      </p:sp>
      <p:sp>
        <p:nvSpPr>
          <p:cNvPr id="5" name="Content Placeholder 2">
            <a:extLst>
              <a:ext uri="{FF2B5EF4-FFF2-40B4-BE49-F238E27FC236}">
                <a16:creationId xmlns:a16="http://schemas.microsoft.com/office/drawing/2014/main" id="{23FD5225-2DD9-4F91-AF6C-18EEA496BF78}"/>
              </a:ext>
            </a:extLst>
          </p:cNvPr>
          <p:cNvSpPr txBox="1">
            <a:spLocks/>
          </p:cNvSpPr>
          <p:nvPr/>
        </p:nvSpPr>
        <p:spPr>
          <a:xfrm>
            <a:off x="829733" y="2312989"/>
            <a:ext cx="9394921" cy="3880773"/>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4000"/>
              <a:t>Look at how we teach maths in school</a:t>
            </a:r>
          </a:p>
          <a:p>
            <a:r>
              <a:rPr lang="en-GB" sz="4000"/>
              <a:t>Think about the application of maths</a:t>
            </a:r>
          </a:p>
          <a:p>
            <a:r>
              <a:rPr lang="en-GB" sz="4000"/>
              <a:t>Consider how you can help at home</a:t>
            </a:r>
          </a:p>
          <a:p>
            <a:r>
              <a:rPr lang="en-GB" sz="4000"/>
              <a:t>Any questions?</a:t>
            </a:r>
            <a:endParaRPr lang="en-GB" sz="4000">
              <a:solidFill>
                <a:srgbClr val="FF0000"/>
              </a:solidFill>
            </a:endParaRPr>
          </a:p>
          <a:p>
            <a:endParaRPr lang="en-GB" sz="2400"/>
          </a:p>
        </p:txBody>
      </p:sp>
    </p:spTree>
    <p:extLst>
      <p:ext uri="{BB962C8B-B14F-4D97-AF65-F5344CB8AC3E}">
        <p14:creationId xmlns:p14="http://schemas.microsoft.com/office/powerpoint/2010/main" val="833484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10;&#10;Description generated with very high confidence">
            <a:extLst>
              <a:ext uri="{FF2B5EF4-FFF2-40B4-BE49-F238E27FC236}">
                <a16:creationId xmlns:a16="http://schemas.microsoft.com/office/drawing/2014/main" id="{5F32CCB1-0626-4468-A052-DD8AD4CA87E5}"/>
              </a:ext>
            </a:extLst>
          </p:cNvPr>
          <p:cNvPicPr>
            <a:picLocks noChangeAspect="1"/>
          </p:cNvPicPr>
          <p:nvPr/>
        </p:nvPicPr>
        <p:blipFill>
          <a:blip r:embed="rId3"/>
          <a:stretch>
            <a:fillRect/>
          </a:stretch>
        </p:blipFill>
        <p:spPr>
          <a:xfrm>
            <a:off x="655608" y="229319"/>
            <a:ext cx="8508519" cy="6384984"/>
          </a:xfrm>
          <a:prstGeom prst="rect">
            <a:avLst/>
          </a:prstGeom>
        </p:spPr>
      </p:pic>
    </p:spTree>
    <p:extLst>
      <p:ext uri="{BB962C8B-B14F-4D97-AF65-F5344CB8AC3E}">
        <p14:creationId xmlns:p14="http://schemas.microsoft.com/office/powerpoint/2010/main" val="998048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2F89A29-5278-4859-8FEA-05B6B483CBA4}"/>
              </a:ext>
            </a:extLst>
          </p:cNvPr>
          <p:cNvPicPr>
            <a:picLocks noChangeAspect="1"/>
          </p:cNvPicPr>
          <p:nvPr/>
        </p:nvPicPr>
        <p:blipFill>
          <a:blip r:embed="rId3"/>
          <a:stretch>
            <a:fillRect/>
          </a:stretch>
        </p:blipFill>
        <p:spPr>
          <a:xfrm>
            <a:off x="540589" y="329961"/>
            <a:ext cx="8508520" cy="6384984"/>
          </a:xfrm>
          <a:prstGeom prst="rect">
            <a:avLst/>
          </a:prstGeom>
        </p:spPr>
      </p:pic>
    </p:spTree>
    <p:extLst>
      <p:ext uri="{BB962C8B-B14F-4D97-AF65-F5344CB8AC3E}">
        <p14:creationId xmlns:p14="http://schemas.microsoft.com/office/powerpoint/2010/main" val="2984339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ook, text, cat, sitting&#10;&#10;Description generated with very high confidence">
            <a:extLst>
              <a:ext uri="{FF2B5EF4-FFF2-40B4-BE49-F238E27FC236}">
                <a16:creationId xmlns:a16="http://schemas.microsoft.com/office/drawing/2014/main" id="{012DC7AF-F636-4184-A33F-745F8E6C9D1B}"/>
              </a:ext>
            </a:extLst>
          </p:cNvPr>
          <p:cNvPicPr>
            <a:picLocks noChangeAspect="1"/>
          </p:cNvPicPr>
          <p:nvPr/>
        </p:nvPicPr>
        <p:blipFill rotWithShape="1">
          <a:blip r:embed="rId3"/>
          <a:srcRect l="3430" t="3196" r="171" b="11187"/>
          <a:stretch/>
        </p:blipFill>
        <p:spPr>
          <a:xfrm>
            <a:off x="411193" y="488112"/>
            <a:ext cx="8954327" cy="5969905"/>
          </a:xfrm>
          <a:prstGeom prst="rect">
            <a:avLst/>
          </a:prstGeom>
        </p:spPr>
      </p:pic>
    </p:spTree>
    <p:extLst>
      <p:ext uri="{BB962C8B-B14F-4D97-AF65-F5344CB8AC3E}">
        <p14:creationId xmlns:p14="http://schemas.microsoft.com/office/powerpoint/2010/main" val="2707673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a:t>Medium term plans</a:t>
            </a:r>
          </a:p>
        </p:txBody>
      </p:sp>
      <p:sp>
        <p:nvSpPr>
          <p:cNvPr id="3" name="Content Placeholder 2"/>
          <p:cNvSpPr>
            <a:spLocks noGrp="1"/>
          </p:cNvSpPr>
          <p:nvPr>
            <p:ph idx="1"/>
          </p:nvPr>
        </p:nvSpPr>
        <p:spPr/>
        <p:txBody>
          <a:bodyPr vert="horz" lIns="91440" tIns="45720" rIns="91440" bIns="45720" rtlCol="0" anchor="t">
            <a:normAutofit lnSpcReduction="10000"/>
          </a:bodyPr>
          <a:lstStyle/>
          <a:p>
            <a:r>
              <a:rPr lang="en-GB" sz="3200"/>
              <a:t>Flexible, depending on the needs of the children</a:t>
            </a:r>
          </a:p>
          <a:p>
            <a:r>
              <a:rPr lang="en-GB" sz="3200"/>
              <a:t>Generally start with Place Value</a:t>
            </a:r>
          </a:p>
          <a:p>
            <a:r>
              <a:rPr lang="en-GB" sz="3200"/>
              <a:t>4 operations (+ - x ÷)</a:t>
            </a:r>
          </a:p>
          <a:p>
            <a:r>
              <a:rPr lang="en-GB" sz="3200"/>
              <a:t>Other areas as appropriate, </a:t>
            </a:r>
            <a:r>
              <a:rPr lang="en-GB" sz="3200" err="1"/>
              <a:t>e.g</a:t>
            </a:r>
            <a:r>
              <a:rPr lang="en-GB" sz="3200"/>
              <a:t> organised to fit in with topic</a:t>
            </a:r>
          </a:p>
          <a:p>
            <a:r>
              <a:rPr lang="en-GB" sz="3200"/>
              <a:t>Revisit during the year as necessary</a:t>
            </a:r>
          </a:p>
        </p:txBody>
      </p:sp>
    </p:spTree>
    <p:extLst>
      <p:ext uri="{BB962C8B-B14F-4D97-AF65-F5344CB8AC3E}">
        <p14:creationId xmlns:p14="http://schemas.microsoft.com/office/powerpoint/2010/main" val="1527639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CE5D5095-6760-4990-B042-244256B9F50F}"/>
              </a:ext>
            </a:extLst>
          </p:cNvPr>
          <p:cNvPicPr>
            <a:picLocks noChangeAspect="1"/>
          </p:cNvPicPr>
          <p:nvPr/>
        </p:nvPicPr>
        <p:blipFill>
          <a:blip r:embed="rId3"/>
          <a:stretch>
            <a:fillRect/>
          </a:stretch>
        </p:blipFill>
        <p:spPr>
          <a:xfrm>
            <a:off x="238664" y="217565"/>
            <a:ext cx="11556520" cy="6379738"/>
          </a:xfrm>
          <a:prstGeom prst="rect">
            <a:avLst/>
          </a:prstGeom>
        </p:spPr>
      </p:pic>
    </p:spTree>
    <p:extLst>
      <p:ext uri="{BB962C8B-B14F-4D97-AF65-F5344CB8AC3E}">
        <p14:creationId xmlns:p14="http://schemas.microsoft.com/office/powerpoint/2010/main" val="1446198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F27541B4-5FD6-4E27-AA0B-53A3C78A6D66}"/>
              </a:ext>
            </a:extLst>
          </p:cNvPr>
          <p:cNvPicPr>
            <a:picLocks noChangeAspect="1"/>
          </p:cNvPicPr>
          <p:nvPr/>
        </p:nvPicPr>
        <p:blipFill>
          <a:blip r:embed="rId2"/>
          <a:stretch>
            <a:fillRect/>
          </a:stretch>
        </p:blipFill>
        <p:spPr>
          <a:xfrm>
            <a:off x="238665" y="226471"/>
            <a:ext cx="11412747" cy="6433812"/>
          </a:xfrm>
          <a:prstGeom prst="rect">
            <a:avLst/>
          </a:prstGeom>
        </p:spPr>
      </p:pic>
    </p:spTree>
    <p:extLst>
      <p:ext uri="{BB962C8B-B14F-4D97-AF65-F5344CB8AC3E}">
        <p14:creationId xmlns:p14="http://schemas.microsoft.com/office/powerpoint/2010/main" val="2287135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96F73069-45FD-4EAA-BB94-13E8A54E5071}"/>
              </a:ext>
            </a:extLst>
          </p:cNvPr>
          <p:cNvPicPr>
            <a:picLocks noChangeAspect="1"/>
          </p:cNvPicPr>
          <p:nvPr/>
        </p:nvPicPr>
        <p:blipFill>
          <a:blip r:embed="rId2"/>
          <a:stretch>
            <a:fillRect/>
          </a:stretch>
        </p:blipFill>
        <p:spPr>
          <a:xfrm>
            <a:off x="396816" y="395695"/>
            <a:ext cx="11499010" cy="6124120"/>
          </a:xfrm>
          <a:prstGeom prst="rect">
            <a:avLst/>
          </a:prstGeom>
        </p:spPr>
      </p:pic>
    </p:spTree>
    <p:extLst>
      <p:ext uri="{BB962C8B-B14F-4D97-AF65-F5344CB8AC3E}">
        <p14:creationId xmlns:p14="http://schemas.microsoft.com/office/powerpoint/2010/main" val="2438546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8931D6C4-D39F-4624-A7FC-ECAA394B0F20}"/>
              </a:ext>
            </a:extLst>
          </p:cNvPr>
          <p:cNvPicPr>
            <a:picLocks noChangeAspect="1"/>
          </p:cNvPicPr>
          <p:nvPr/>
        </p:nvPicPr>
        <p:blipFill>
          <a:blip r:embed="rId3"/>
          <a:stretch>
            <a:fillRect/>
          </a:stretch>
        </p:blipFill>
        <p:spPr>
          <a:xfrm>
            <a:off x="66137" y="819757"/>
            <a:ext cx="11901576" cy="4815920"/>
          </a:xfrm>
          <a:prstGeom prst="rect">
            <a:avLst/>
          </a:prstGeom>
        </p:spPr>
      </p:pic>
    </p:spTree>
    <p:extLst>
      <p:ext uri="{BB962C8B-B14F-4D97-AF65-F5344CB8AC3E}">
        <p14:creationId xmlns:p14="http://schemas.microsoft.com/office/powerpoint/2010/main" val="487339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1219" y="667492"/>
            <a:ext cx="8896157" cy="2761508"/>
          </a:xfrm>
        </p:spPr>
        <p:txBody>
          <a:bodyPr vert="horz" lIns="91440" tIns="45720" rIns="91440" bIns="45720" rtlCol="0" anchor="ctr">
            <a:normAutofit/>
          </a:bodyPr>
          <a:lstStyle/>
          <a:p>
            <a:r>
              <a:rPr lang="en-US" sz="6000"/>
              <a:t>Place Value and base 10 number system</a:t>
            </a:r>
          </a:p>
        </p:txBody>
      </p:sp>
      <p:sp>
        <p:nvSpPr>
          <p:cNvPr id="3" name="Content Placeholder 2"/>
          <p:cNvSpPr>
            <a:spLocks noGrp="1"/>
          </p:cNvSpPr>
          <p:nvPr>
            <p:ph idx="1"/>
          </p:nvPr>
        </p:nvSpPr>
        <p:spPr>
          <a:xfrm>
            <a:off x="628310" y="3429000"/>
            <a:ext cx="4567145" cy="2470008"/>
          </a:xfrm>
        </p:spPr>
        <p:txBody>
          <a:bodyPr vert="horz" lIns="91440" tIns="45720" rIns="91440" bIns="45720" rtlCol="0" anchor="ctr">
            <a:normAutofit/>
          </a:bodyPr>
          <a:lstStyle/>
          <a:p>
            <a:pPr marL="0" indent="0">
              <a:buNone/>
            </a:pPr>
            <a:r>
              <a:rPr lang="en-US" sz="3600">
                <a:solidFill>
                  <a:schemeClr val="tx1"/>
                </a:solidFill>
              </a:rPr>
              <a:t>Understanding Place Value is key to understanding </a:t>
            </a:r>
            <a:r>
              <a:rPr lang="en-US" sz="3600" err="1">
                <a:solidFill>
                  <a:schemeClr val="tx1"/>
                </a:solidFill>
              </a:rPr>
              <a:t>maths</a:t>
            </a:r>
            <a:endParaRPr lang="en-US" sz="3600">
              <a:solidFill>
                <a:schemeClr val="tx1"/>
              </a:solidFill>
            </a:endParaRPr>
          </a:p>
        </p:txBody>
      </p:sp>
      <p:pic>
        <p:nvPicPr>
          <p:cNvPr id="4" name="Picture 4">
            <a:hlinkClick r:id="" action="ppaction://media"/>
            <a:extLst>
              <a:ext uri="{FF2B5EF4-FFF2-40B4-BE49-F238E27FC236}">
                <a16:creationId xmlns:a16="http://schemas.microsoft.com/office/drawing/2014/main" id="{733EB073-E0D5-44D5-80B2-A7C77E17035D}"/>
              </a:ext>
            </a:extLst>
          </p:cNvPr>
          <p:cNvPicPr>
            <a:picLocks noRot="1" noChangeAspect="1"/>
          </p:cNvPicPr>
          <p:nvPr>
            <a:videoFile r:link="rId1"/>
          </p:nvPr>
        </p:nvPicPr>
        <p:blipFill>
          <a:blip r:embed="rId4"/>
          <a:stretch>
            <a:fillRect/>
          </a:stretch>
        </p:blipFill>
        <p:spPr>
          <a:xfrm>
            <a:off x="6010121" y="3429000"/>
            <a:ext cx="3237255" cy="2337672"/>
          </a:xfrm>
          <a:prstGeom prst="rect">
            <a:avLst/>
          </a:prstGeom>
        </p:spPr>
      </p:pic>
    </p:spTree>
    <p:extLst>
      <p:ext uri="{BB962C8B-B14F-4D97-AF65-F5344CB8AC3E}">
        <p14:creationId xmlns:p14="http://schemas.microsoft.com/office/powerpoint/2010/main" val="1990466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2479963"/>
            <a:ext cx="10931235" cy="1320800"/>
          </a:xfrm>
        </p:spPr>
        <p:txBody>
          <a:bodyPr>
            <a:noAutofit/>
          </a:bodyPr>
          <a:lstStyle/>
          <a:p>
            <a:r>
              <a:rPr lang="en-GB" sz="6600"/>
              <a:t>On your white boards ……</a:t>
            </a:r>
          </a:p>
        </p:txBody>
      </p:sp>
    </p:spTree>
    <p:extLst>
      <p:ext uri="{BB962C8B-B14F-4D97-AF65-F5344CB8AC3E}">
        <p14:creationId xmlns:p14="http://schemas.microsoft.com/office/powerpoint/2010/main" val="357790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16BF-F4ED-4AB6-8E40-B063871F3AAE}"/>
              </a:ext>
            </a:extLst>
          </p:cNvPr>
          <p:cNvSpPr>
            <a:spLocks noGrp="1"/>
          </p:cNvSpPr>
          <p:nvPr>
            <p:ph type="title"/>
          </p:nvPr>
        </p:nvSpPr>
        <p:spPr>
          <a:xfrm>
            <a:off x="677334" y="609600"/>
            <a:ext cx="8596668" cy="775855"/>
          </a:xfrm>
        </p:spPr>
        <p:txBody>
          <a:bodyPr>
            <a:normAutofit/>
          </a:bodyPr>
          <a:lstStyle/>
          <a:p>
            <a:r>
              <a:rPr lang="en-GB"/>
              <a:t>Why is maths so important?</a:t>
            </a:r>
            <a:endParaRPr lang="en-US"/>
          </a:p>
        </p:txBody>
      </p:sp>
      <p:sp>
        <p:nvSpPr>
          <p:cNvPr id="3" name="Content Placeholder 2">
            <a:extLst>
              <a:ext uri="{FF2B5EF4-FFF2-40B4-BE49-F238E27FC236}">
                <a16:creationId xmlns:a16="http://schemas.microsoft.com/office/drawing/2014/main" id="{31B59DE3-E66A-488A-A916-D45CD5F834CD}"/>
              </a:ext>
            </a:extLst>
          </p:cNvPr>
          <p:cNvSpPr>
            <a:spLocks noGrp="1"/>
          </p:cNvSpPr>
          <p:nvPr>
            <p:ph idx="1"/>
          </p:nvPr>
        </p:nvSpPr>
        <p:spPr>
          <a:xfrm>
            <a:off x="677334" y="1496291"/>
            <a:ext cx="8596668" cy="5112327"/>
          </a:xfrm>
        </p:spPr>
        <p:txBody>
          <a:bodyPr vert="horz" lIns="91440" tIns="45720" rIns="91440" bIns="45720" rtlCol="0" anchor="t">
            <a:noAutofit/>
          </a:bodyPr>
          <a:lstStyle/>
          <a:p>
            <a:pPr marL="0" indent="0">
              <a:buNone/>
            </a:pPr>
            <a:r>
              <a:rPr lang="en-US" sz="2800"/>
              <a:t>The National Curriculum states that</a:t>
            </a:r>
          </a:p>
          <a:p>
            <a:pPr marL="0" indent="0">
              <a:buNone/>
            </a:pPr>
            <a:endParaRPr lang="en-US" sz="1000"/>
          </a:p>
          <a:p>
            <a:r>
              <a:rPr lang="en-US" sz="2800"/>
              <a:t>'Mathematics is a creative and highly </a:t>
            </a:r>
            <a:r>
              <a:rPr lang="en-US" sz="2800" b="1">
                <a:solidFill>
                  <a:srgbClr val="FF0000"/>
                </a:solidFill>
              </a:rPr>
              <a:t>inter-connected discipline</a:t>
            </a:r>
            <a:r>
              <a:rPr lang="en-US" sz="2800"/>
              <a:t> that has been developed over centuries, providing the solution to some of history’s most intriguing problems. </a:t>
            </a:r>
            <a:r>
              <a:rPr lang="en-US" sz="2800" b="1">
                <a:solidFill>
                  <a:srgbClr val="FF0000"/>
                </a:solidFill>
              </a:rPr>
              <a:t>It is essential to everyday life</a:t>
            </a:r>
            <a:r>
              <a:rPr lang="en-US" sz="2800"/>
              <a:t>, critical to science, technology and engineering, and necessary for financial literacy and most forms of employment. A high-quality mathematics education therefore provides </a:t>
            </a:r>
            <a:r>
              <a:rPr lang="en-US" sz="2800" b="1">
                <a:solidFill>
                  <a:srgbClr val="FF0000"/>
                </a:solidFill>
              </a:rPr>
              <a:t>a foundation for understanding the world</a:t>
            </a:r>
            <a:r>
              <a:rPr lang="en-US" sz="2800"/>
              <a:t>'</a:t>
            </a:r>
          </a:p>
        </p:txBody>
      </p:sp>
    </p:spTree>
    <p:extLst>
      <p:ext uri="{BB962C8B-B14F-4D97-AF65-F5344CB8AC3E}">
        <p14:creationId xmlns:p14="http://schemas.microsoft.com/office/powerpoint/2010/main" val="424119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would you do?</a:t>
            </a:r>
          </a:p>
        </p:txBody>
      </p:sp>
      <p:sp>
        <p:nvSpPr>
          <p:cNvPr id="3" name="Content Placeholder 2"/>
          <p:cNvSpPr>
            <a:spLocks noGrp="1"/>
          </p:cNvSpPr>
          <p:nvPr>
            <p:ph idx="1"/>
          </p:nvPr>
        </p:nvSpPr>
        <p:spPr>
          <a:xfrm>
            <a:off x="677334" y="1620983"/>
            <a:ext cx="8596668" cy="4420380"/>
          </a:xfrm>
        </p:spPr>
        <p:txBody>
          <a:bodyPr vert="horz" lIns="91440" tIns="45720" rIns="91440" bIns="45720" rtlCol="0" anchor="t">
            <a:noAutofit/>
          </a:bodyPr>
          <a:lstStyle/>
          <a:p>
            <a:pPr lvl="0"/>
            <a:r>
              <a:rPr lang="en-GB" sz="4000"/>
              <a:t>25x19</a:t>
            </a:r>
            <a:endParaRPr lang="en-US" sz="4000"/>
          </a:p>
          <a:p>
            <a:pPr lvl="0"/>
            <a:r>
              <a:rPr lang="en-GB" sz="4000"/>
              <a:t>5% of 860</a:t>
            </a:r>
            <a:endParaRPr lang="en-US" sz="4000"/>
          </a:p>
          <a:p>
            <a:pPr lvl="0"/>
            <a:r>
              <a:rPr lang="en-GB" sz="4000"/>
              <a:t>248-99</a:t>
            </a:r>
            <a:endParaRPr lang="en-US" sz="4000"/>
          </a:p>
          <a:p>
            <a:pPr lvl="0"/>
            <a:r>
              <a:rPr lang="en-GB" sz="4000"/>
              <a:t>103-98</a:t>
            </a:r>
            <a:endParaRPr lang="en-US" sz="4000"/>
          </a:p>
          <a:p>
            <a:pPr lvl="0"/>
            <a:r>
              <a:rPr lang="en-GB" sz="4000"/>
              <a:t>½ of 378</a:t>
            </a:r>
            <a:endParaRPr lang="en-US" sz="4000"/>
          </a:p>
          <a:p>
            <a:pPr lvl="0"/>
            <a:r>
              <a:rPr lang="en-GB" sz="4000"/>
              <a:t>1+2+3+4+5+6+7+8+9+10+11=</a:t>
            </a:r>
            <a:endParaRPr lang="en-US" sz="4000"/>
          </a:p>
        </p:txBody>
      </p:sp>
    </p:spTree>
    <p:extLst>
      <p:ext uri="{BB962C8B-B14F-4D97-AF65-F5344CB8AC3E}">
        <p14:creationId xmlns:p14="http://schemas.microsoft.com/office/powerpoint/2010/main" val="3085663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about</a:t>
            </a:r>
          </a:p>
        </p:txBody>
      </p:sp>
      <p:pic>
        <p:nvPicPr>
          <p:cNvPr id="4" name="Content Placeholder 3"/>
          <p:cNvPicPr>
            <a:picLocks noGrp="1" noChangeAspect="1"/>
          </p:cNvPicPr>
          <p:nvPr>
            <p:ph idx="1"/>
          </p:nvPr>
        </p:nvPicPr>
        <p:blipFill rotWithShape="1">
          <a:blip r:embed="rId3"/>
          <a:srcRect l="6787" t="17236" r="23406" b="27335"/>
          <a:stretch/>
        </p:blipFill>
        <p:spPr>
          <a:xfrm>
            <a:off x="0" y="1273382"/>
            <a:ext cx="9836727" cy="4391396"/>
          </a:xfrm>
          <a:prstGeom prst="rect">
            <a:avLst/>
          </a:prstGeom>
        </p:spPr>
      </p:pic>
    </p:spTree>
    <p:extLst>
      <p:ext uri="{BB962C8B-B14F-4D97-AF65-F5344CB8AC3E}">
        <p14:creationId xmlns:p14="http://schemas.microsoft.com/office/powerpoint/2010/main" val="3328652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a:t>or</a:t>
            </a:r>
          </a:p>
        </p:txBody>
      </p:sp>
      <p:pic>
        <p:nvPicPr>
          <p:cNvPr id="4" name="Content Placeholder 3"/>
          <p:cNvPicPr>
            <a:picLocks noGrp="1" noChangeAspect="1"/>
          </p:cNvPicPr>
          <p:nvPr>
            <p:ph idx="1"/>
          </p:nvPr>
        </p:nvPicPr>
        <p:blipFill rotWithShape="1">
          <a:blip r:embed="rId3"/>
          <a:srcRect l="10834" t="23934" r="27154" b="9674"/>
          <a:stretch/>
        </p:blipFill>
        <p:spPr>
          <a:xfrm>
            <a:off x="374074" y="1413164"/>
            <a:ext cx="8964116" cy="5395873"/>
          </a:xfrm>
          <a:prstGeom prst="rect">
            <a:avLst/>
          </a:prstGeom>
        </p:spPr>
      </p:pic>
    </p:spTree>
    <p:extLst>
      <p:ext uri="{BB962C8B-B14F-4D97-AF65-F5344CB8AC3E}">
        <p14:creationId xmlns:p14="http://schemas.microsoft.com/office/powerpoint/2010/main" val="56771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a:t>Our calculation methods</a:t>
            </a:r>
          </a:p>
        </p:txBody>
      </p:sp>
      <p:sp>
        <p:nvSpPr>
          <p:cNvPr id="3" name="Content Placeholder 2"/>
          <p:cNvSpPr>
            <a:spLocks noGrp="1"/>
          </p:cNvSpPr>
          <p:nvPr>
            <p:ph idx="1"/>
          </p:nvPr>
        </p:nvSpPr>
        <p:spPr>
          <a:xfrm>
            <a:off x="677334" y="2160589"/>
            <a:ext cx="8596668" cy="4268961"/>
          </a:xfrm>
        </p:spPr>
        <p:txBody>
          <a:bodyPr vert="horz" lIns="91440" tIns="45720" rIns="91440" bIns="45720" rtlCol="0" anchor="t">
            <a:normAutofit fontScale="92500" lnSpcReduction="10000"/>
          </a:bodyPr>
          <a:lstStyle/>
          <a:p>
            <a:r>
              <a:rPr lang="en-GB" sz="3600"/>
              <a:t>Are developed on a step by step basis</a:t>
            </a:r>
          </a:p>
          <a:p>
            <a:r>
              <a:rPr lang="en-GB" sz="3600"/>
              <a:t>Are taught when the children are ready to understand them</a:t>
            </a:r>
          </a:p>
          <a:p>
            <a:r>
              <a:rPr lang="en-GB" sz="3600"/>
              <a:t>Refer to the inverse operation as appropriate</a:t>
            </a:r>
          </a:p>
          <a:p>
            <a:r>
              <a:rPr lang="en-GB" sz="3600"/>
              <a:t>Can be adapted to cater for different circumstances</a:t>
            </a:r>
          </a:p>
          <a:p>
            <a:r>
              <a:rPr lang="en-GB">
                <a:hlinkClick r:id="rId3"/>
              </a:rPr>
              <a:t>School Website Link to Calculation Methods</a:t>
            </a:r>
            <a:endParaRPr lang="en-GB"/>
          </a:p>
          <a:p>
            <a:endParaRPr lang="en-GB"/>
          </a:p>
        </p:txBody>
      </p:sp>
    </p:spTree>
    <p:extLst>
      <p:ext uri="{BB962C8B-B14F-4D97-AF65-F5344CB8AC3E}">
        <p14:creationId xmlns:p14="http://schemas.microsoft.com/office/powerpoint/2010/main" val="2226069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a:t>Vocabulary</a:t>
            </a:r>
          </a:p>
        </p:txBody>
      </p:sp>
      <p:sp>
        <p:nvSpPr>
          <p:cNvPr id="3" name="Content Placeholder 2"/>
          <p:cNvSpPr>
            <a:spLocks noGrp="1"/>
          </p:cNvSpPr>
          <p:nvPr>
            <p:ph idx="1"/>
          </p:nvPr>
        </p:nvSpPr>
        <p:spPr>
          <a:xfrm>
            <a:off x="277091" y="2160589"/>
            <a:ext cx="9573491" cy="3880773"/>
          </a:xfrm>
        </p:spPr>
        <p:txBody>
          <a:bodyPr vert="horz" lIns="91440" tIns="45720" rIns="91440" bIns="45720" rtlCol="0" anchor="t">
            <a:normAutofit/>
          </a:bodyPr>
          <a:lstStyle/>
          <a:p>
            <a:r>
              <a:rPr lang="en-GB" sz="3200"/>
              <a:t>Use the correct terms as appropriate</a:t>
            </a:r>
          </a:p>
          <a:p>
            <a:r>
              <a:rPr lang="en-GB" sz="3200"/>
              <a:t>Try and avoid vocabulary misconceptions, e.g. ‘sums’</a:t>
            </a:r>
          </a:p>
          <a:p>
            <a:r>
              <a:rPr lang="en-GB" sz="3200"/>
              <a:t>Use as many different terms for things as possible</a:t>
            </a:r>
          </a:p>
          <a:p>
            <a:r>
              <a:rPr lang="en-GB" sz="3200"/>
              <a:t>Use a maths dictionary (online or paper)</a:t>
            </a:r>
          </a:p>
          <a:p>
            <a:endParaRPr lang="en-GB"/>
          </a:p>
        </p:txBody>
      </p:sp>
    </p:spTree>
    <p:extLst>
      <p:ext uri="{BB962C8B-B14F-4D97-AF65-F5344CB8AC3E}">
        <p14:creationId xmlns:p14="http://schemas.microsoft.com/office/powerpoint/2010/main" val="2099135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08B526-4C8E-486B-9056-CD63D40AA467}"/>
              </a:ext>
            </a:extLst>
          </p:cNvPr>
          <p:cNvSpPr txBox="1"/>
          <p:nvPr/>
        </p:nvSpPr>
        <p:spPr>
          <a:xfrm>
            <a:off x="1532627" y="3200400"/>
            <a:ext cx="801968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Oxygen"/>
            </a:endParaRPr>
          </a:p>
        </p:txBody>
      </p:sp>
      <p:sp>
        <p:nvSpPr>
          <p:cNvPr id="3" name="Title 2">
            <a:extLst>
              <a:ext uri="{FF2B5EF4-FFF2-40B4-BE49-F238E27FC236}">
                <a16:creationId xmlns:a16="http://schemas.microsoft.com/office/drawing/2014/main" id="{60725493-4C11-46E6-A08B-4DABF80F3554}"/>
              </a:ext>
            </a:extLst>
          </p:cNvPr>
          <p:cNvSpPr>
            <a:spLocks noGrp="1"/>
          </p:cNvSpPr>
          <p:nvPr>
            <p:ph type="ctrTitle"/>
          </p:nvPr>
        </p:nvSpPr>
        <p:spPr>
          <a:xfrm>
            <a:off x="644425" y="521100"/>
            <a:ext cx="8845238" cy="898680"/>
          </a:xfrm>
        </p:spPr>
        <p:txBody>
          <a:bodyPr/>
          <a:lstStyle/>
          <a:p>
            <a:r>
              <a:rPr lang="en-US" sz="6600"/>
              <a:t>Classic misconceptions</a:t>
            </a:r>
          </a:p>
        </p:txBody>
      </p:sp>
      <p:sp>
        <p:nvSpPr>
          <p:cNvPr id="4" name="Subtitle 3">
            <a:extLst>
              <a:ext uri="{FF2B5EF4-FFF2-40B4-BE49-F238E27FC236}">
                <a16:creationId xmlns:a16="http://schemas.microsoft.com/office/drawing/2014/main" id="{94B29352-7388-452F-BC6B-B02010853CFF}"/>
              </a:ext>
            </a:extLst>
          </p:cNvPr>
          <p:cNvSpPr>
            <a:spLocks noGrp="1"/>
          </p:cNvSpPr>
          <p:nvPr>
            <p:ph type="subTitle" idx="1"/>
          </p:nvPr>
        </p:nvSpPr>
        <p:spPr>
          <a:xfrm>
            <a:off x="989482" y="844683"/>
            <a:ext cx="9607237" cy="5870180"/>
          </a:xfrm>
        </p:spPr>
        <p:txBody>
          <a:bodyPr vert="horz" lIns="91440" tIns="45720" rIns="91440" bIns="45720" rtlCol="0" anchor="t">
            <a:noAutofit/>
          </a:bodyPr>
          <a:lstStyle/>
          <a:p>
            <a:pPr algn="l"/>
            <a:r>
              <a:rPr lang="en-US" sz="2800" dirty="0"/>
              <a:t/>
            </a:r>
            <a:br>
              <a:rPr lang="en-US" sz="2800" dirty="0"/>
            </a:br>
            <a:r>
              <a:rPr lang="en-US" sz="2800" dirty="0">
                <a:solidFill>
                  <a:schemeClr val="tx1"/>
                </a:solidFill>
              </a:rPr>
              <a:t> Four hundred and eight is written as 4008</a:t>
            </a:r>
            <a:r>
              <a:rPr lang="en-US" sz="2800" dirty="0"/>
              <a:t/>
            </a:r>
            <a:br>
              <a:rPr lang="en-US" sz="2800" dirty="0"/>
            </a:br>
            <a:r>
              <a:rPr lang="en-US" sz="2800" dirty="0"/>
              <a:t/>
            </a:r>
            <a:br>
              <a:rPr lang="en-US" sz="2800" dirty="0"/>
            </a:br>
            <a:r>
              <a:rPr lang="en-US" sz="2800" dirty="0">
                <a:solidFill>
                  <a:schemeClr val="tx1"/>
                </a:solidFill>
              </a:rPr>
              <a:t>There are no numbers between 2.2 and 2.3</a:t>
            </a:r>
            <a:endParaRPr lang="en-US" dirty="0">
              <a:solidFill>
                <a:schemeClr val="tx1"/>
              </a:solidFill>
            </a:endParaRPr>
          </a:p>
          <a:p>
            <a:pPr algn="l"/>
            <a:r>
              <a:rPr lang="en-US" sz="2800" dirty="0"/>
              <a:t/>
            </a:r>
            <a:br>
              <a:rPr lang="en-US" sz="2800" dirty="0"/>
            </a:br>
            <a:r>
              <a:rPr lang="en-US" sz="2800" dirty="0">
                <a:solidFill>
                  <a:schemeClr val="tx1"/>
                </a:solidFill>
              </a:rPr>
              <a:t>0.625 &gt; 0.9</a:t>
            </a:r>
            <a:endParaRPr lang="en-US" dirty="0">
              <a:solidFill>
                <a:schemeClr val="tx1"/>
              </a:solidFill>
            </a:endParaRPr>
          </a:p>
          <a:p>
            <a:pPr algn="l"/>
            <a:r>
              <a:rPr lang="en-US" sz="2800" dirty="0"/>
              <a:t/>
            </a:r>
            <a:br>
              <a:rPr lang="en-US" sz="2800" dirty="0"/>
            </a:br>
            <a:r>
              <a:rPr lang="en-US" sz="2800" dirty="0">
                <a:solidFill>
                  <a:schemeClr val="tx1"/>
                </a:solidFill>
              </a:rPr>
              <a:t>0.4 is smaller than 0.400</a:t>
            </a:r>
            <a:r>
              <a:rPr lang="en-US" sz="2800" dirty="0"/>
              <a:t/>
            </a:r>
            <a:br>
              <a:rPr lang="en-US" sz="2800" dirty="0"/>
            </a:br>
            <a:r>
              <a:rPr lang="en-US" sz="2800" dirty="0"/>
              <a:t/>
            </a:r>
            <a:br>
              <a:rPr lang="en-US" sz="2800" dirty="0"/>
            </a:br>
            <a:r>
              <a:rPr lang="en-US" sz="2800" dirty="0">
                <a:solidFill>
                  <a:schemeClr val="tx1"/>
                </a:solidFill>
              </a:rPr>
              <a:t>2.1 hours = 2 hours 10 minutes</a:t>
            </a:r>
            <a:endParaRPr lang="en-US" dirty="0">
              <a:solidFill>
                <a:schemeClr val="tx1"/>
              </a:solidFill>
            </a:endParaRPr>
          </a:p>
          <a:p>
            <a:pPr algn="l"/>
            <a:r>
              <a:rPr lang="en-US" sz="2800" dirty="0"/>
              <a:t/>
            </a:r>
            <a:br>
              <a:rPr lang="en-US" sz="2800" dirty="0"/>
            </a:br>
            <a:r>
              <a:rPr lang="en-US" sz="2800" dirty="0">
                <a:solidFill>
                  <a:schemeClr val="tx1"/>
                </a:solidFill>
              </a:rPr>
              <a:t>Shapes with bigger areas have bigger perimeters</a:t>
            </a:r>
            <a:endParaRPr lang="en-US" dirty="0">
              <a:solidFill>
                <a:schemeClr val="tx1"/>
              </a:solidFill>
            </a:endParaRPr>
          </a:p>
        </p:txBody>
      </p:sp>
    </p:spTree>
    <p:extLst>
      <p:ext uri="{BB962C8B-B14F-4D97-AF65-F5344CB8AC3E}">
        <p14:creationId xmlns:p14="http://schemas.microsoft.com/office/powerpoint/2010/main" val="167582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a:t>Using technology</a:t>
            </a:r>
          </a:p>
        </p:txBody>
      </p:sp>
      <p:pic>
        <p:nvPicPr>
          <p:cNvPr id="4" name="Picture 4">
            <a:extLst>
              <a:ext uri="{FF2B5EF4-FFF2-40B4-BE49-F238E27FC236}">
                <a16:creationId xmlns:a16="http://schemas.microsoft.com/office/drawing/2014/main" id="{E3C9CE19-B35A-454D-BFFA-16442762271C}"/>
              </a:ext>
            </a:extLst>
          </p:cNvPr>
          <p:cNvPicPr>
            <a:picLocks noChangeAspect="1"/>
          </p:cNvPicPr>
          <p:nvPr/>
        </p:nvPicPr>
        <p:blipFill>
          <a:blip r:embed="rId3"/>
          <a:stretch>
            <a:fillRect/>
          </a:stretch>
        </p:blipFill>
        <p:spPr>
          <a:xfrm>
            <a:off x="737839" y="1878051"/>
            <a:ext cx="2743200" cy="1828800"/>
          </a:xfrm>
          <a:prstGeom prst="rect">
            <a:avLst/>
          </a:prstGeom>
        </p:spPr>
      </p:pic>
      <p:pic>
        <p:nvPicPr>
          <p:cNvPr id="6" name="Picture 6">
            <a:extLst>
              <a:ext uri="{FF2B5EF4-FFF2-40B4-BE49-F238E27FC236}">
                <a16:creationId xmlns:a16="http://schemas.microsoft.com/office/drawing/2014/main" id="{CBCCB451-40CD-484D-9E92-A936F994D677}"/>
              </a:ext>
            </a:extLst>
          </p:cNvPr>
          <p:cNvPicPr>
            <a:picLocks noChangeAspect="1"/>
          </p:cNvPicPr>
          <p:nvPr/>
        </p:nvPicPr>
        <p:blipFill>
          <a:blip r:embed="rId4"/>
          <a:stretch>
            <a:fillRect/>
          </a:stretch>
        </p:blipFill>
        <p:spPr>
          <a:xfrm>
            <a:off x="3627863" y="1821897"/>
            <a:ext cx="2743200" cy="2024743"/>
          </a:xfrm>
          <a:prstGeom prst="rect">
            <a:avLst/>
          </a:prstGeom>
        </p:spPr>
      </p:pic>
      <p:pic>
        <p:nvPicPr>
          <p:cNvPr id="8" name="Picture 8" descr="A close up of a logo&#10;&#10;Description generated with very high confidence">
            <a:extLst>
              <a:ext uri="{FF2B5EF4-FFF2-40B4-BE49-F238E27FC236}">
                <a16:creationId xmlns:a16="http://schemas.microsoft.com/office/drawing/2014/main" id="{1577589C-3758-48D5-ADBB-88A2618CAC40}"/>
              </a:ext>
            </a:extLst>
          </p:cNvPr>
          <p:cNvPicPr>
            <a:picLocks noChangeAspect="1"/>
          </p:cNvPicPr>
          <p:nvPr/>
        </p:nvPicPr>
        <p:blipFill>
          <a:blip r:embed="rId5"/>
          <a:stretch>
            <a:fillRect/>
          </a:stretch>
        </p:blipFill>
        <p:spPr>
          <a:xfrm>
            <a:off x="6736266" y="2095158"/>
            <a:ext cx="3737517" cy="1036817"/>
          </a:xfrm>
          <a:prstGeom prst="rect">
            <a:avLst/>
          </a:prstGeom>
        </p:spPr>
      </p:pic>
      <p:sp>
        <p:nvSpPr>
          <p:cNvPr id="10" name="TextBox 9">
            <a:extLst>
              <a:ext uri="{FF2B5EF4-FFF2-40B4-BE49-F238E27FC236}">
                <a16:creationId xmlns:a16="http://schemas.microsoft.com/office/drawing/2014/main" id="{1683A04E-FB3B-468E-B2A0-9353EA19DBDF}"/>
              </a:ext>
            </a:extLst>
          </p:cNvPr>
          <p:cNvSpPr txBox="1"/>
          <p:nvPr/>
        </p:nvSpPr>
        <p:spPr>
          <a:xfrm>
            <a:off x="7925729" y="5291254"/>
            <a:ext cx="409063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Maths Apps Link</a:t>
            </a:r>
            <a:endParaRPr lang="en-US"/>
          </a:p>
        </p:txBody>
      </p:sp>
      <p:pic>
        <p:nvPicPr>
          <p:cNvPr id="5" name="Picture 6" descr="A drawing of a cartoon character&#10;&#10;Description generated with high confidence">
            <a:extLst>
              <a:ext uri="{FF2B5EF4-FFF2-40B4-BE49-F238E27FC236}">
                <a16:creationId xmlns:a16="http://schemas.microsoft.com/office/drawing/2014/main" id="{042126DC-D53E-4855-8196-A1C74462C8AF}"/>
              </a:ext>
            </a:extLst>
          </p:cNvPr>
          <p:cNvPicPr>
            <a:picLocks noChangeAspect="1"/>
          </p:cNvPicPr>
          <p:nvPr/>
        </p:nvPicPr>
        <p:blipFill>
          <a:blip r:embed="rId7"/>
          <a:stretch>
            <a:fillRect/>
          </a:stretch>
        </p:blipFill>
        <p:spPr>
          <a:xfrm>
            <a:off x="6823494" y="3530373"/>
            <a:ext cx="3648973" cy="889932"/>
          </a:xfrm>
          <a:prstGeom prst="rect">
            <a:avLst/>
          </a:prstGeom>
        </p:spPr>
      </p:pic>
    </p:spTree>
    <p:extLst>
      <p:ext uri="{BB962C8B-B14F-4D97-AF65-F5344CB8AC3E}">
        <p14:creationId xmlns:p14="http://schemas.microsoft.com/office/powerpoint/2010/main" val="3259650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116" y="110836"/>
            <a:ext cx="10307573" cy="1320800"/>
          </a:xfrm>
        </p:spPr>
        <p:txBody>
          <a:bodyPr>
            <a:noAutofit/>
          </a:bodyPr>
          <a:lstStyle/>
          <a:p>
            <a:r>
              <a:rPr lang="en-GB" sz="8800"/>
              <a:t>SATs!</a:t>
            </a:r>
            <a:r>
              <a:rPr lang="en-GB"/>
              <a:t> </a:t>
            </a:r>
            <a:r>
              <a:rPr lang="en-GB">
                <a:solidFill>
                  <a:schemeClr val="tx1"/>
                </a:solidFill>
              </a:rPr>
              <a:t>(Statutory Assessment Tests)</a:t>
            </a:r>
            <a:r>
              <a:rPr lang="en-GB" sz="8800"/>
              <a:t> </a:t>
            </a:r>
          </a:p>
        </p:txBody>
      </p:sp>
      <p:sp>
        <p:nvSpPr>
          <p:cNvPr id="3" name="Content Placeholder 2"/>
          <p:cNvSpPr>
            <a:spLocks noGrp="1"/>
          </p:cNvSpPr>
          <p:nvPr>
            <p:ph idx="1"/>
          </p:nvPr>
        </p:nvSpPr>
        <p:spPr>
          <a:xfrm>
            <a:off x="317115" y="1270000"/>
            <a:ext cx="9464193" cy="5463309"/>
          </a:xfrm>
        </p:spPr>
        <p:txBody>
          <a:bodyPr>
            <a:normAutofit fontScale="92500" lnSpcReduction="10000"/>
          </a:bodyPr>
          <a:lstStyle/>
          <a:p>
            <a:pPr marL="0" indent="0">
              <a:buNone/>
            </a:pPr>
            <a:endParaRPr lang="en-US" b="1"/>
          </a:p>
          <a:p>
            <a:r>
              <a:rPr lang="en-US" sz="2400"/>
              <a:t>Children sit national tests at the end of Year 2 and Year 6</a:t>
            </a:r>
          </a:p>
          <a:p>
            <a:r>
              <a:rPr lang="en-US" sz="2400"/>
              <a:t>KS1 - The tests are a tool for teachers to help them measure your child’s performance and identify their needs as they move into key stage 2. They also allow teachers to see how your child is performing against national expected standards. Take place during May.</a:t>
            </a:r>
          </a:p>
          <a:p>
            <a:r>
              <a:rPr lang="en-US" sz="2400"/>
              <a:t>KS2 - The tests help measure the progress pupils have made and identify if they need additional support in a certain area. The tests are also used to assess schools’ performance and to produce national performance data. The tests help measure the progress pupils have made and identify if they need additional support in a certain area. The tests are also used to assess schools’ performance and to produce national performance data. Take place on set dates across the country</a:t>
            </a:r>
          </a:p>
          <a:p>
            <a:r>
              <a:rPr lang="en-US" sz="2400">
                <a:hlinkClick r:id="rId2"/>
              </a:rPr>
              <a:t>https://www.gov.uk/government/publications/key-stage-1-and-2-national-curriculum-tests-information-for-parents</a:t>
            </a:r>
            <a:r>
              <a:rPr lang="en-US" sz="2400"/>
              <a:t> </a:t>
            </a:r>
          </a:p>
          <a:p>
            <a:endParaRPr lang="en-US"/>
          </a:p>
          <a:p>
            <a:endParaRPr lang="en-GB"/>
          </a:p>
        </p:txBody>
      </p:sp>
    </p:spTree>
    <p:extLst>
      <p:ext uri="{BB962C8B-B14F-4D97-AF65-F5344CB8AC3E}">
        <p14:creationId xmlns:p14="http://schemas.microsoft.com/office/powerpoint/2010/main" val="165167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916" y="166254"/>
            <a:ext cx="8596668" cy="1320800"/>
          </a:xfrm>
        </p:spPr>
        <p:txBody>
          <a:bodyPr>
            <a:normAutofit/>
          </a:bodyPr>
          <a:lstStyle/>
          <a:p>
            <a:r>
              <a:rPr lang="en-GB" sz="6600"/>
              <a:t>Things to do at home</a:t>
            </a:r>
          </a:p>
        </p:txBody>
      </p:sp>
      <p:sp>
        <p:nvSpPr>
          <p:cNvPr id="3" name="Content Placeholder 2"/>
          <p:cNvSpPr>
            <a:spLocks noGrp="1"/>
          </p:cNvSpPr>
          <p:nvPr>
            <p:ph idx="1"/>
          </p:nvPr>
        </p:nvSpPr>
        <p:spPr>
          <a:xfrm>
            <a:off x="273724" y="1621045"/>
            <a:ext cx="11091225" cy="3880773"/>
          </a:xfrm>
        </p:spPr>
        <p:txBody>
          <a:bodyPr vert="horz" lIns="91440" tIns="45720" rIns="91440" bIns="45720" rtlCol="0" anchor="t">
            <a:noAutofit/>
          </a:bodyPr>
          <a:lstStyle/>
          <a:p>
            <a:r>
              <a:rPr lang="en-GB" sz="3200"/>
              <a:t>Have a positive attitude to maths yourself – don’t panic!</a:t>
            </a:r>
          </a:p>
          <a:p>
            <a:r>
              <a:rPr lang="en-GB" sz="3200"/>
              <a:t>Have a growth mindset – getting things wrong is a learning opportunity!</a:t>
            </a:r>
          </a:p>
          <a:p>
            <a:r>
              <a:rPr lang="en-GB" sz="3200"/>
              <a:t>Get to know the way maths is taught in school - if you are not sure about something, please ask us</a:t>
            </a:r>
          </a:p>
          <a:p>
            <a:r>
              <a:rPr lang="en-GB" sz="3200"/>
              <a:t>Build maths into everyday activities which are fun!</a:t>
            </a:r>
          </a:p>
          <a:p>
            <a:r>
              <a:rPr lang="en-GB" sz="3200"/>
              <a:t>Provide encouragement and support</a:t>
            </a:r>
          </a:p>
        </p:txBody>
      </p:sp>
    </p:spTree>
    <p:extLst>
      <p:ext uri="{BB962C8B-B14F-4D97-AF65-F5344CB8AC3E}">
        <p14:creationId xmlns:p14="http://schemas.microsoft.com/office/powerpoint/2010/main" val="1667394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B30DDE0-7BF6-403E-8A6E-54593EC18562}"/>
              </a:ext>
            </a:extLst>
          </p:cNvPr>
          <p:cNvSpPr txBox="1">
            <a:spLocks/>
          </p:cNvSpPr>
          <p:nvPr/>
        </p:nvSpPr>
        <p:spPr>
          <a:xfrm>
            <a:off x="302479" y="614630"/>
            <a:ext cx="10138138" cy="3880773"/>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3200"/>
              <a:t>Play games (board games, card games)</a:t>
            </a:r>
            <a:endParaRPr lang="en-US"/>
          </a:p>
          <a:p>
            <a:r>
              <a:rPr lang="en-GB" sz="3200"/>
              <a:t>Do some cooking (weigh ingredients, calculate cooking time, what if? scenarios)</a:t>
            </a:r>
            <a:endParaRPr lang="en-US"/>
          </a:p>
          <a:p>
            <a:r>
              <a:rPr lang="en-GB" sz="3200"/>
              <a:t>Go shopping (with real money!)</a:t>
            </a:r>
            <a:endParaRPr lang="en-US"/>
          </a:p>
          <a:p>
            <a:r>
              <a:rPr lang="en-GB" sz="3200"/>
              <a:t>Teach your child to tell the time using an analogue clock as this is still in the curriculum</a:t>
            </a:r>
          </a:p>
          <a:p>
            <a:r>
              <a:rPr lang="en-GB" sz="3200"/>
              <a:t>Help your child to memorise key facts e.g. Times Tables, measurements, days of the week, number bonds etc.</a:t>
            </a:r>
          </a:p>
          <a:p>
            <a:r>
              <a:rPr lang="en-GB" sz="3200"/>
              <a:t>Talk to your children about maths in everyday situations</a:t>
            </a:r>
          </a:p>
          <a:p>
            <a:pPr marL="0" indent="0">
              <a:buNone/>
            </a:pPr>
            <a:endParaRPr lang="en-GB" sz="3200"/>
          </a:p>
          <a:p>
            <a:endParaRPr lang="en-GB"/>
          </a:p>
        </p:txBody>
      </p:sp>
    </p:spTree>
    <p:extLst>
      <p:ext uri="{BB962C8B-B14F-4D97-AF65-F5344CB8AC3E}">
        <p14:creationId xmlns:p14="http://schemas.microsoft.com/office/powerpoint/2010/main" val="251543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dult maths.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8750" t="17934" r="19964"/>
          <a:stretch/>
        </p:blipFill>
        <p:spPr>
          <a:xfrm>
            <a:off x="1267420" y="44342"/>
            <a:ext cx="9439664" cy="6736598"/>
          </a:xfrm>
          <a:prstGeom prst="rect">
            <a:avLst/>
          </a:prstGeom>
        </p:spPr>
      </p:pic>
    </p:spTree>
    <p:extLst>
      <p:ext uri="{BB962C8B-B14F-4D97-AF65-F5344CB8AC3E}">
        <p14:creationId xmlns:p14="http://schemas.microsoft.com/office/powerpoint/2010/main" val="1656536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board games"/>
          <p:cNvPicPr>
            <a:picLocks noChangeAspect="1" noChangeArrowheads="1"/>
          </p:cNvPicPr>
          <p:nvPr/>
        </p:nvPicPr>
        <p:blipFill rotWithShape="1">
          <a:blip r:embed="rId3">
            <a:extLst>
              <a:ext uri="{28A0092B-C50C-407E-A947-70E740481C1C}">
                <a14:useLocalDpi xmlns:a14="http://schemas.microsoft.com/office/drawing/2010/main" val="0"/>
              </a:ext>
            </a:extLst>
          </a:blip>
          <a:srcRect t="14297" r="1" b="13298"/>
          <a:stretch/>
        </p:blipFill>
        <p:spPr bwMode="auto">
          <a:xfrm>
            <a:off x="643467" y="887645"/>
            <a:ext cx="3278292" cy="213630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cdn.shopify.com/s/files/1/1521/5006/products/Numbers_Learning_Set_1024x1024.jpg?v=152726861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383" r="-3" b="14752"/>
          <a:stretch/>
        </p:blipFill>
        <p:spPr bwMode="auto">
          <a:xfrm>
            <a:off x="4243493" y="1952871"/>
            <a:ext cx="3743538" cy="29522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group of items on a table&#10;&#10;Description generated with high confidence">
            <a:extLst>
              <a:ext uri="{FF2B5EF4-FFF2-40B4-BE49-F238E27FC236}">
                <a16:creationId xmlns:a16="http://schemas.microsoft.com/office/drawing/2014/main" id="{C757E16E-1C02-4EB1-A8A9-DC7A531B4C88}"/>
              </a:ext>
            </a:extLst>
          </p:cNvPr>
          <p:cNvPicPr>
            <a:picLocks noChangeAspect="1"/>
          </p:cNvPicPr>
          <p:nvPr/>
        </p:nvPicPr>
        <p:blipFill rotWithShape="1">
          <a:blip r:embed="rId5"/>
          <a:srcRect t="4547" r="1" b="23048"/>
          <a:stretch/>
        </p:blipFill>
        <p:spPr>
          <a:xfrm>
            <a:off x="8308764" y="900197"/>
            <a:ext cx="3239769" cy="2111200"/>
          </a:xfrm>
          <a:prstGeom prst="rect">
            <a:avLst/>
          </a:prstGeom>
        </p:spPr>
      </p:pic>
      <p:pic>
        <p:nvPicPr>
          <p:cNvPr id="2" name="Picture 2" descr="A picture containing indoor, wall, table&#10;&#10;Description generated with high confidence">
            <a:extLst>
              <a:ext uri="{FF2B5EF4-FFF2-40B4-BE49-F238E27FC236}">
                <a16:creationId xmlns:a16="http://schemas.microsoft.com/office/drawing/2014/main" id="{3314BB16-1846-45C3-9524-E2D07B9D438E}"/>
              </a:ext>
            </a:extLst>
          </p:cNvPr>
          <p:cNvPicPr>
            <a:picLocks noChangeAspect="1"/>
          </p:cNvPicPr>
          <p:nvPr/>
        </p:nvPicPr>
        <p:blipFill rotWithShape="1">
          <a:blip r:embed="rId6"/>
          <a:srcRect l="7353" r="4709" b="-2"/>
          <a:stretch/>
        </p:blipFill>
        <p:spPr>
          <a:xfrm>
            <a:off x="643467" y="3669752"/>
            <a:ext cx="3278292" cy="2464887"/>
          </a:xfrm>
          <a:prstGeom prst="rect">
            <a:avLst/>
          </a:prstGeom>
        </p:spPr>
      </p:pic>
      <p:pic>
        <p:nvPicPr>
          <p:cNvPr id="5124" name="Picture 4" descr="Image result for maths posters set"/>
          <p:cNvPicPr>
            <a:picLocks noChangeAspect="1" noChangeArrowheads="1"/>
          </p:cNvPicPr>
          <p:nvPr/>
        </p:nvPicPr>
        <p:blipFill rotWithShape="1">
          <a:blip r:embed="rId7">
            <a:extLst>
              <a:ext uri="{28A0092B-C50C-407E-A947-70E740481C1C}">
                <a14:useLocalDpi xmlns:a14="http://schemas.microsoft.com/office/drawing/2010/main" val="0"/>
              </a:ext>
            </a:extLst>
          </a:blip>
          <a:srcRect t="12555" r="5" b="8821"/>
          <a:stretch/>
        </p:blipFill>
        <p:spPr bwMode="auto">
          <a:xfrm>
            <a:off x="8308763" y="3638177"/>
            <a:ext cx="3239769" cy="254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028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descr="A picture containing object&#10;&#10;Description generated with high confidence">
            <a:extLst>
              <a:ext uri="{FF2B5EF4-FFF2-40B4-BE49-F238E27FC236}">
                <a16:creationId xmlns:a16="http://schemas.microsoft.com/office/drawing/2014/main" id="{55897A88-DE58-4865-A674-3510BACA1895}"/>
              </a:ext>
            </a:extLst>
          </p:cNvPr>
          <p:cNvPicPr>
            <a:picLocks noChangeAspect="1"/>
          </p:cNvPicPr>
          <p:nvPr/>
        </p:nvPicPr>
        <p:blipFill rotWithShape="1">
          <a:blip r:embed="rId3"/>
          <a:srcRect l="3926" r="16855" b="-1"/>
          <a:stretch/>
        </p:blipFill>
        <p:spPr>
          <a:xfrm>
            <a:off x="736731" y="643466"/>
            <a:ext cx="3091763" cy="2624663"/>
          </a:xfrm>
          <a:prstGeom prst="rect">
            <a:avLst/>
          </a:prstGeom>
        </p:spPr>
      </p:pic>
      <p:pic>
        <p:nvPicPr>
          <p:cNvPr id="6" name="Picture 6" descr="A set of stairs&#10;&#10;Description generated with high confidence">
            <a:extLst>
              <a:ext uri="{FF2B5EF4-FFF2-40B4-BE49-F238E27FC236}">
                <a16:creationId xmlns:a16="http://schemas.microsoft.com/office/drawing/2014/main" id="{85B33B10-BE2F-48B8-AF9C-8BE6D65555E7}"/>
              </a:ext>
            </a:extLst>
          </p:cNvPr>
          <p:cNvPicPr>
            <a:picLocks noChangeAspect="1"/>
          </p:cNvPicPr>
          <p:nvPr/>
        </p:nvPicPr>
        <p:blipFill rotWithShape="1">
          <a:blip r:embed="rId4"/>
          <a:srcRect l="15430" r="6528"/>
          <a:stretch/>
        </p:blipFill>
        <p:spPr>
          <a:xfrm>
            <a:off x="4484849" y="643466"/>
            <a:ext cx="3260826" cy="5571062"/>
          </a:xfrm>
          <a:prstGeom prst="rect">
            <a:avLst/>
          </a:prstGeom>
        </p:spPr>
      </p:pic>
      <p:pic>
        <p:nvPicPr>
          <p:cNvPr id="2" name="Picture 2" descr="A close up of food&#10;&#10;Description generated with very high confidence">
            <a:extLst>
              <a:ext uri="{FF2B5EF4-FFF2-40B4-BE49-F238E27FC236}">
                <a16:creationId xmlns:a16="http://schemas.microsoft.com/office/drawing/2014/main" id="{FA111EE1-2B5B-4C99-8B54-31C5ECF80E6D}"/>
              </a:ext>
            </a:extLst>
          </p:cNvPr>
          <p:cNvPicPr>
            <a:picLocks noChangeAspect="1"/>
          </p:cNvPicPr>
          <p:nvPr/>
        </p:nvPicPr>
        <p:blipFill rotWithShape="1">
          <a:blip r:embed="rId5"/>
          <a:srcRect l="6083" r="2964" b="1"/>
          <a:stretch/>
        </p:blipFill>
        <p:spPr>
          <a:xfrm>
            <a:off x="8378497" y="643466"/>
            <a:ext cx="3100303" cy="2624662"/>
          </a:xfrm>
          <a:prstGeom prst="rect">
            <a:avLst/>
          </a:prstGeom>
        </p:spPr>
      </p:pic>
      <p:pic>
        <p:nvPicPr>
          <p:cNvPr id="8" name="Picture 8" descr="A dish is filled with different types of food on a table&#10;&#10;Description generated with very high confidence">
            <a:extLst>
              <a:ext uri="{FF2B5EF4-FFF2-40B4-BE49-F238E27FC236}">
                <a16:creationId xmlns:a16="http://schemas.microsoft.com/office/drawing/2014/main" id="{8C0FCF2C-6034-46A1-ABC3-958C281859C2}"/>
              </a:ext>
            </a:extLst>
          </p:cNvPr>
          <p:cNvPicPr>
            <a:picLocks noChangeAspect="1"/>
          </p:cNvPicPr>
          <p:nvPr/>
        </p:nvPicPr>
        <p:blipFill rotWithShape="1">
          <a:blip r:embed="rId6"/>
          <a:srcRect l="12389" r="8961" b="-2"/>
          <a:stretch/>
        </p:blipFill>
        <p:spPr>
          <a:xfrm>
            <a:off x="732472" y="3589863"/>
            <a:ext cx="3100281" cy="2624665"/>
          </a:xfrm>
          <a:prstGeom prst="rect">
            <a:avLst/>
          </a:prstGeom>
        </p:spPr>
      </p:pic>
      <p:pic>
        <p:nvPicPr>
          <p:cNvPr id="4" name="Picture 4" descr="A picture containing table, sky, indoor, cup&#10;&#10;Description generated with very high confidence">
            <a:extLst>
              <a:ext uri="{FF2B5EF4-FFF2-40B4-BE49-F238E27FC236}">
                <a16:creationId xmlns:a16="http://schemas.microsoft.com/office/drawing/2014/main" id="{071FEA85-00D7-4D09-87DE-CB419C6A0B30}"/>
              </a:ext>
            </a:extLst>
          </p:cNvPr>
          <p:cNvPicPr>
            <a:picLocks noChangeAspect="1"/>
          </p:cNvPicPr>
          <p:nvPr/>
        </p:nvPicPr>
        <p:blipFill rotWithShape="1">
          <a:blip r:embed="rId7"/>
          <a:srcRect t="15482" r="4" b="4"/>
          <a:stretch/>
        </p:blipFill>
        <p:spPr>
          <a:xfrm>
            <a:off x="8364477" y="3589863"/>
            <a:ext cx="3128340" cy="2643992"/>
          </a:xfrm>
          <a:prstGeom prst="rect">
            <a:avLst/>
          </a:prstGeom>
        </p:spPr>
      </p:pic>
    </p:spTree>
    <p:extLst>
      <p:ext uri="{BB962C8B-B14F-4D97-AF65-F5344CB8AC3E}">
        <p14:creationId xmlns:p14="http://schemas.microsoft.com/office/powerpoint/2010/main" val="1604122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F4F2-A44E-4164-859A-143031C6EE11}"/>
              </a:ext>
            </a:extLst>
          </p:cNvPr>
          <p:cNvSpPr>
            <a:spLocks noGrp="1"/>
          </p:cNvSpPr>
          <p:nvPr>
            <p:ph type="ctrTitle"/>
          </p:nvPr>
        </p:nvSpPr>
        <p:spPr>
          <a:xfrm>
            <a:off x="745067" y="132910"/>
            <a:ext cx="9621614" cy="984944"/>
          </a:xfrm>
        </p:spPr>
        <p:txBody>
          <a:bodyPr/>
          <a:lstStyle/>
          <a:p>
            <a:pPr algn="l"/>
            <a:r>
              <a:rPr lang="en-US" sz="6000"/>
              <a:t>More complex challenges</a:t>
            </a:r>
          </a:p>
        </p:txBody>
      </p:sp>
      <p:sp>
        <p:nvSpPr>
          <p:cNvPr id="3" name="Subtitle 2">
            <a:extLst>
              <a:ext uri="{FF2B5EF4-FFF2-40B4-BE49-F238E27FC236}">
                <a16:creationId xmlns:a16="http://schemas.microsoft.com/office/drawing/2014/main" id="{BE23F8CE-14D2-432F-91C8-D08EE2866D1C}"/>
              </a:ext>
            </a:extLst>
          </p:cNvPr>
          <p:cNvSpPr>
            <a:spLocks noGrp="1"/>
          </p:cNvSpPr>
          <p:nvPr>
            <p:ph type="subTitle" idx="1"/>
          </p:nvPr>
        </p:nvSpPr>
        <p:spPr>
          <a:xfrm>
            <a:off x="845709" y="1491663"/>
            <a:ext cx="7766936" cy="1096899"/>
          </a:xfrm>
        </p:spPr>
        <p:txBody>
          <a:bodyPr>
            <a:normAutofit/>
          </a:bodyPr>
          <a:lstStyle/>
          <a:p>
            <a:pPr marL="457200" indent="-457200" algn="l">
              <a:buFont typeface="Wingdings"/>
              <a:buChar char="Ø"/>
            </a:pPr>
            <a:endParaRPr lang="en-GB" sz="3200">
              <a:solidFill>
                <a:srgbClr val="808080"/>
              </a:solidFill>
            </a:endParaRPr>
          </a:p>
          <a:p>
            <a:pPr marL="285750" indent="-285750" algn="l">
              <a:buFont typeface="Arial"/>
              <a:buChar char="•"/>
            </a:pPr>
            <a:endParaRPr lang="en-GB" sz="3200">
              <a:solidFill>
                <a:srgbClr val="808080"/>
              </a:solidFill>
            </a:endParaRPr>
          </a:p>
        </p:txBody>
      </p:sp>
      <p:sp>
        <p:nvSpPr>
          <p:cNvPr id="5" name="Content Placeholder 2">
            <a:extLst>
              <a:ext uri="{FF2B5EF4-FFF2-40B4-BE49-F238E27FC236}">
                <a16:creationId xmlns:a16="http://schemas.microsoft.com/office/drawing/2014/main" id="{0B64C979-CDB8-45F8-AF4C-22803407380D}"/>
              </a:ext>
            </a:extLst>
          </p:cNvPr>
          <p:cNvSpPr txBox="1">
            <a:spLocks/>
          </p:cNvSpPr>
          <p:nvPr/>
        </p:nvSpPr>
        <p:spPr>
          <a:xfrm>
            <a:off x="743469" y="1119669"/>
            <a:ext cx="9394921" cy="5677941"/>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4000"/>
              <a:t>Work out real life problems together, e.g. how much carpet is needed for a room in your house.</a:t>
            </a:r>
          </a:p>
          <a:p>
            <a:r>
              <a:rPr lang="en-GB" sz="4000"/>
              <a:t>Use an atlas to plan a round-the-World trip; cost, distance, time etc.</a:t>
            </a:r>
          </a:p>
          <a:p>
            <a:r>
              <a:rPr lang="en-GB" sz="4000"/>
              <a:t>Work out % discounts and assess discount offers – which deal is best?</a:t>
            </a:r>
          </a:p>
          <a:p>
            <a:r>
              <a:rPr lang="en-GB" sz="4000"/>
              <a:t>Ask them to write maths problems for you!</a:t>
            </a:r>
          </a:p>
          <a:p>
            <a:endParaRPr lang="en-GB" sz="4000"/>
          </a:p>
          <a:p>
            <a:endParaRPr lang="en-GB" sz="4000"/>
          </a:p>
          <a:p>
            <a:endParaRPr lang="en-GB" sz="4000"/>
          </a:p>
          <a:p>
            <a:endParaRPr lang="en-GB" sz="2400"/>
          </a:p>
        </p:txBody>
      </p:sp>
    </p:spTree>
    <p:extLst>
      <p:ext uri="{BB962C8B-B14F-4D97-AF65-F5344CB8AC3E}">
        <p14:creationId xmlns:p14="http://schemas.microsoft.com/office/powerpoint/2010/main" val="1333350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91" y="609600"/>
            <a:ext cx="9933761" cy="1320800"/>
          </a:xfrm>
        </p:spPr>
        <p:txBody>
          <a:bodyPr>
            <a:noAutofit/>
          </a:bodyPr>
          <a:lstStyle/>
          <a:p>
            <a:r>
              <a:rPr lang="en-GB" sz="6000"/>
              <a:t>Thank you for listening</a:t>
            </a:r>
            <a:br>
              <a:rPr lang="en-GB" sz="6000"/>
            </a:br>
            <a:r>
              <a:rPr lang="en-US"/>
              <a:t/>
            </a:r>
            <a:br>
              <a:rPr lang="en-US"/>
            </a:br>
            <a:r>
              <a:rPr lang="en-GB" sz="8800"/>
              <a:t>Any questions?</a:t>
            </a:r>
          </a:p>
        </p:txBody>
      </p:sp>
      <p:sp>
        <p:nvSpPr>
          <p:cNvPr id="3" name="Content Placeholder 2"/>
          <p:cNvSpPr>
            <a:spLocks noGrp="1"/>
          </p:cNvSpPr>
          <p:nvPr>
            <p:ph idx="1"/>
          </p:nvPr>
        </p:nvSpPr>
        <p:spPr>
          <a:xfrm>
            <a:off x="183328" y="4280016"/>
            <a:ext cx="11659045" cy="1795934"/>
          </a:xfrm>
        </p:spPr>
        <p:txBody>
          <a:bodyPr vert="horz" lIns="91440" tIns="45720" rIns="91440" bIns="45720" rtlCol="0" anchor="t">
            <a:normAutofit/>
          </a:bodyPr>
          <a:lstStyle/>
          <a:p>
            <a:r>
              <a:rPr lang="en-GB" sz="3200"/>
              <a:t>Contact us at admin@woodley-pri.wokingham.sch.uk</a:t>
            </a:r>
          </a:p>
        </p:txBody>
      </p:sp>
    </p:spTree>
    <p:extLst>
      <p:ext uri="{BB962C8B-B14F-4D97-AF65-F5344CB8AC3E}">
        <p14:creationId xmlns:p14="http://schemas.microsoft.com/office/powerpoint/2010/main" val="533827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4" y="235527"/>
            <a:ext cx="8596668" cy="1320800"/>
          </a:xfrm>
        </p:spPr>
        <p:txBody>
          <a:bodyPr>
            <a:noAutofit/>
          </a:bodyPr>
          <a:lstStyle/>
          <a:p>
            <a:r>
              <a:rPr lang="en-GB" sz="6600"/>
              <a:t>A final thought</a:t>
            </a:r>
          </a:p>
        </p:txBody>
      </p:sp>
      <p:pic>
        <p:nvPicPr>
          <p:cNvPr id="2050" name="Picture 2" descr="Image result for quotes about math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507674" y="1285478"/>
            <a:ext cx="4918364" cy="6126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85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But ……………………………</a:t>
            </a:r>
          </a:p>
        </p:txBody>
      </p:sp>
      <p:pic>
        <p:nvPicPr>
          <p:cNvPr id="4" name="Picture 6" descr="Image result for panic home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596"/>
          <a:stretch/>
        </p:blipFill>
        <p:spPr bwMode="auto">
          <a:xfrm>
            <a:off x="2840182" y="1410264"/>
            <a:ext cx="4391891" cy="5238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40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D7617C-22B7-4E9B-A6D7-D5AE3C22F137}"/>
              </a:ext>
            </a:extLst>
          </p:cNvPr>
          <p:cNvSpPr txBox="1">
            <a:spLocks/>
          </p:cNvSpPr>
          <p:nvPr/>
        </p:nvSpPr>
        <p:spPr>
          <a:xfrm>
            <a:off x="677334" y="609600"/>
            <a:ext cx="8596668" cy="1320800"/>
          </a:xfrm>
          <a:prstGeom prst="rect">
            <a:avLst/>
          </a:prstGeom>
        </p:spPr>
        <p:txBody>
          <a:bodyPr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6600"/>
              <a:t>Some facts</a:t>
            </a:r>
          </a:p>
        </p:txBody>
      </p:sp>
      <p:sp>
        <p:nvSpPr>
          <p:cNvPr id="5" name="Content Placeholder 2">
            <a:extLst>
              <a:ext uri="{FF2B5EF4-FFF2-40B4-BE49-F238E27FC236}">
                <a16:creationId xmlns:a16="http://schemas.microsoft.com/office/drawing/2014/main" id="{23FD5225-2DD9-4F91-AF6C-18EEA496BF78}"/>
              </a:ext>
            </a:extLst>
          </p:cNvPr>
          <p:cNvSpPr txBox="1">
            <a:spLocks/>
          </p:cNvSpPr>
          <p:nvPr/>
        </p:nvSpPr>
        <p:spPr>
          <a:xfrm>
            <a:off x="677334" y="2160589"/>
            <a:ext cx="8596668" cy="3880773"/>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400"/>
              <a:t>Children's understanding of and attainment in maths in primary school can have an impact on their success at GCSE</a:t>
            </a:r>
          </a:p>
          <a:p>
            <a:r>
              <a:rPr lang="en-GB" sz="2400"/>
              <a:t>If children are not confident and ‘fluent’ with number by the end of Year 3, it will be more challenging to catch up </a:t>
            </a:r>
          </a:p>
          <a:p>
            <a:r>
              <a:rPr lang="en-GB" sz="2400"/>
              <a:t>Linking and noticing patterns is key to understanding maths</a:t>
            </a:r>
          </a:p>
          <a:p>
            <a:r>
              <a:rPr lang="en-GB" sz="2400"/>
              <a:t>The current maths curriculum focusses on </a:t>
            </a:r>
            <a:r>
              <a:rPr lang="en-GB" sz="4000">
                <a:solidFill>
                  <a:srgbClr val="FF0000"/>
                </a:solidFill>
              </a:rPr>
              <a:t>fluency, reasoning and problem solving</a:t>
            </a:r>
          </a:p>
          <a:p>
            <a:endParaRPr lang="en-GB" sz="2400"/>
          </a:p>
        </p:txBody>
      </p:sp>
    </p:spTree>
    <p:extLst>
      <p:ext uri="{BB962C8B-B14F-4D97-AF65-F5344CB8AC3E}">
        <p14:creationId xmlns:p14="http://schemas.microsoft.com/office/powerpoint/2010/main" val="178945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987" y="581891"/>
            <a:ext cx="9325649" cy="1099457"/>
          </a:xfrm>
        </p:spPr>
        <p:txBody>
          <a:bodyPr>
            <a:noAutofit/>
          </a:bodyPr>
          <a:lstStyle/>
          <a:p>
            <a:r>
              <a:rPr lang="en-GB" sz="5200"/>
              <a:t>How we teach maths in school</a:t>
            </a:r>
          </a:p>
        </p:txBody>
      </p:sp>
      <p:graphicFrame>
        <p:nvGraphicFramePr>
          <p:cNvPr id="5" name="Content Placeholder 2">
            <a:extLst>
              <a:ext uri="{FF2B5EF4-FFF2-40B4-BE49-F238E27FC236}">
                <a16:creationId xmlns:a16="http://schemas.microsoft.com/office/drawing/2014/main" id="{2AF80AEE-0F45-46A8-8EF0-15997A921844}"/>
              </a:ext>
            </a:extLst>
          </p:cNvPr>
          <p:cNvGraphicFramePr>
            <a:graphicFrameLocks noGrp="1"/>
          </p:cNvGraphicFramePr>
          <p:nvPr>
            <p:ph idx="1"/>
            <p:extLst>
              <p:ext uri="{D42A27DB-BD31-4B8C-83A1-F6EECF244321}">
                <p14:modId xmlns:p14="http://schemas.microsoft.com/office/powerpoint/2010/main" val="2237345726"/>
              </p:ext>
            </p:extLst>
          </p:nvPr>
        </p:nvGraphicFramePr>
        <p:xfrm>
          <a:off x="233987" y="1681348"/>
          <a:ext cx="9618133" cy="4060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8" descr="A group of teddy bears&#10;&#10;Description generated with very high confidence">
            <a:extLst>
              <a:ext uri="{FF2B5EF4-FFF2-40B4-BE49-F238E27FC236}">
                <a16:creationId xmlns:a16="http://schemas.microsoft.com/office/drawing/2014/main" id="{7B8F87EC-7500-4334-9921-71306B88D3EF}"/>
              </a:ext>
            </a:extLst>
          </p:cNvPr>
          <p:cNvPicPr>
            <a:picLocks noChangeAspect="1"/>
          </p:cNvPicPr>
          <p:nvPr/>
        </p:nvPicPr>
        <p:blipFill>
          <a:blip r:embed="rId8"/>
          <a:stretch>
            <a:fillRect/>
          </a:stretch>
        </p:blipFill>
        <p:spPr>
          <a:xfrm>
            <a:off x="238664" y="4921700"/>
            <a:ext cx="2743200" cy="1385316"/>
          </a:xfrm>
          <a:prstGeom prst="rect">
            <a:avLst/>
          </a:prstGeom>
        </p:spPr>
      </p:pic>
      <p:pic>
        <p:nvPicPr>
          <p:cNvPr id="10" name="Picture 10" descr="A screenshot of a cell phone&#10;&#10;Description generated with very high confidence">
            <a:extLst>
              <a:ext uri="{FF2B5EF4-FFF2-40B4-BE49-F238E27FC236}">
                <a16:creationId xmlns:a16="http://schemas.microsoft.com/office/drawing/2014/main" id="{23A3075A-3018-44A2-882A-5FB1A288FADD}"/>
              </a:ext>
            </a:extLst>
          </p:cNvPr>
          <p:cNvPicPr>
            <a:picLocks noChangeAspect="1"/>
          </p:cNvPicPr>
          <p:nvPr/>
        </p:nvPicPr>
        <p:blipFill>
          <a:blip r:embed="rId9"/>
          <a:stretch>
            <a:fillRect/>
          </a:stretch>
        </p:blipFill>
        <p:spPr>
          <a:xfrm>
            <a:off x="3894737" y="4838880"/>
            <a:ext cx="2562225" cy="1809750"/>
          </a:xfrm>
          <a:prstGeom prst="rect">
            <a:avLst/>
          </a:prstGeom>
        </p:spPr>
      </p:pic>
      <p:pic>
        <p:nvPicPr>
          <p:cNvPr id="12" name="Picture 12" descr="A picture containing sky&#10;&#10;Description generated with high confidence">
            <a:extLst>
              <a:ext uri="{FF2B5EF4-FFF2-40B4-BE49-F238E27FC236}">
                <a16:creationId xmlns:a16="http://schemas.microsoft.com/office/drawing/2014/main" id="{93BDB645-6754-45EB-98EA-54A9B37C53DB}"/>
              </a:ext>
            </a:extLst>
          </p:cNvPr>
          <p:cNvPicPr>
            <a:picLocks noChangeAspect="1"/>
          </p:cNvPicPr>
          <p:nvPr/>
        </p:nvPicPr>
        <p:blipFill rotWithShape="1">
          <a:blip r:embed="rId10"/>
          <a:srcRect l="-559" t="22414" r="1117" b="28448"/>
          <a:stretch/>
        </p:blipFill>
        <p:spPr>
          <a:xfrm>
            <a:off x="7139257" y="4925144"/>
            <a:ext cx="2557384" cy="1638141"/>
          </a:xfrm>
          <a:prstGeom prst="rect">
            <a:avLst/>
          </a:prstGeom>
        </p:spPr>
      </p:pic>
    </p:spTree>
    <p:extLst>
      <p:ext uri="{BB962C8B-B14F-4D97-AF65-F5344CB8AC3E}">
        <p14:creationId xmlns:p14="http://schemas.microsoft.com/office/powerpoint/2010/main" val="3110845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5200"/>
              <a:t>It is important to remember</a:t>
            </a:r>
          </a:p>
        </p:txBody>
      </p:sp>
      <p:sp>
        <p:nvSpPr>
          <p:cNvPr id="3" name="Content Placeholder 2"/>
          <p:cNvSpPr>
            <a:spLocks noGrp="1"/>
          </p:cNvSpPr>
          <p:nvPr>
            <p:ph idx="1"/>
          </p:nvPr>
        </p:nvSpPr>
        <p:spPr>
          <a:xfrm>
            <a:off x="677333" y="2160589"/>
            <a:ext cx="9048557" cy="4092975"/>
          </a:xfrm>
        </p:spPr>
        <p:txBody>
          <a:bodyPr vert="horz" lIns="91440" tIns="45720" rIns="91440" bIns="45720" rtlCol="0" anchor="t">
            <a:normAutofit fontScale="92500" lnSpcReduction="10000"/>
          </a:bodyPr>
          <a:lstStyle/>
          <a:p>
            <a:r>
              <a:rPr lang="en-GB" sz="3000">
                <a:latin typeface="Arial"/>
              </a:rPr>
              <a:t>Children do not learn maths in a straight line, but move up and down a continuum</a:t>
            </a:r>
            <a:endParaRPr lang="en-GB" sz="3000">
              <a:latin typeface="Arial"/>
              <a:cs typeface="Arial"/>
            </a:endParaRPr>
          </a:p>
          <a:p>
            <a:r>
              <a:rPr lang="en-GB" sz="3000">
                <a:latin typeface="Arial"/>
              </a:rPr>
              <a:t>Learning a new method of calculating does not mean other ways are no longer relevant</a:t>
            </a:r>
            <a:endParaRPr lang="en-GB" sz="3000">
              <a:latin typeface="Arial"/>
              <a:cs typeface="Arial"/>
            </a:endParaRPr>
          </a:p>
          <a:p>
            <a:r>
              <a:rPr lang="en-GB" sz="3000">
                <a:latin typeface="Arial"/>
              </a:rPr>
              <a:t>Children should always be looking for calculations they can do mentally (at least in part)</a:t>
            </a:r>
            <a:endParaRPr lang="en-GB" sz="3000">
              <a:latin typeface="Arial"/>
              <a:cs typeface="Arial"/>
            </a:endParaRPr>
          </a:p>
          <a:p>
            <a:r>
              <a:rPr lang="en-GB" sz="3000">
                <a:latin typeface="Arial"/>
              </a:rPr>
              <a:t>Based on what we know, as children get older, they can often be less willing to take risks and more reluctant to ask for help</a:t>
            </a:r>
            <a:endParaRPr lang="en-GB" sz="3000">
              <a:latin typeface="Arial"/>
              <a:cs typeface="Arial"/>
            </a:endParaRPr>
          </a:p>
          <a:p>
            <a:endParaRPr lang="en-GB">
              <a:latin typeface="Arial"/>
              <a:cs typeface="Arial"/>
            </a:endParaRPr>
          </a:p>
          <a:p>
            <a:endParaRPr lang="en-GB"/>
          </a:p>
        </p:txBody>
      </p:sp>
    </p:spTree>
    <p:extLst>
      <p:ext uri="{BB962C8B-B14F-4D97-AF65-F5344CB8AC3E}">
        <p14:creationId xmlns:p14="http://schemas.microsoft.com/office/powerpoint/2010/main" val="1249462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a:t>Maths is like a web</a:t>
            </a:r>
          </a:p>
        </p:txBody>
      </p:sp>
      <p:pic>
        <p:nvPicPr>
          <p:cNvPr id="4098" name="Picture 2" descr="Image result for spider we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1712" y="1828800"/>
            <a:ext cx="8862290" cy="419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14050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F40D6248E21347A9D9F387202A6A52" ma:contentTypeVersion="5" ma:contentTypeDescription="Create a new document." ma:contentTypeScope="" ma:versionID="fdc97ccc17adb47a169764fed6ca428e">
  <xsd:schema xmlns:xsd="http://www.w3.org/2001/XMLSchema" xmlns:xs="http://www.w3.org/2001/XMLSchema" xmlns:p="http://schemas.microsoft.com/office/2006/metadata/properties" xmlns:ns2="a23f4953-7693-4260-9849-2c7943b9f52b" targetNamespace="http://schemas.microsoft.com/office/2006/metadata/properties" ma:root="true" ma:fieldsID="f3b1a270491306d95c80b1ef1d322e1d" ns2:_="">
    <xsd:import namespace="a23f4953-7693-4260-9849-2c7943b9f52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f4953-7693-4260-9849-2c7943b9f5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3313E3-719F-4316-99D9-F815D4DF7D0A}">
  <ds:schemaRefs>
    <ds:schemaRef ds:uri="http://schemas.microsoft.com/sharepoint/v3/contenttype/forms"/>
  </ds:schemaRefs>
</ds:datastoreItem>
</file>

<file path=customXml/itemProps2.xml><?xml version="1.0" encoding="utf-8"?>
<ds:datastoreItem xmlns:ds="http://schemas.openxmlformats.org/officeDocument/2006/customXml" ds:itemID="{365C8DFC-09CB-4C63-8D56-C83815948AE7}">
  <ds:schemaRefs>
    <ds:schemaRef ds:uri="a23f4953-7693-4260-9849-2c7943b9f5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BEC7B8B-2CA7-47FC-8324-D85F695CB151}">
  <ds:schemaRefs>
    <ds:schemaRef ds:uri="http://purl.org/dc/terms/"/>
    <ds:schemaRef ds:uri="http://schemas.openxmlformats.org/package/2006/metadata/core-properties"/>
    <ds:schemaRef ds:uri="http://purl.org/dc/dcmitype/"/>
    <ds:schemaRef ds:uri="http://schemas.microsoft.com/office/2006/documentManagement/types"/>
    <ds:schemaRef ds:uri="a23f4953-7693-4260-9849-2c7943b9f52b"/>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TotalTime>
  <Words>1190</Words>
  <Application>Microsoft Office PowerPoint</Application>
  <PresentationFormat>Widescreen</PresentationFormat>
  <Paragraphs>170</Paragraphs>
  <Slides>44</Slides>
  <Notes>30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Oxygen</vt:lpstr>
      <vt:lpstr>Trebuchet MS</vt:lpstr>
      <vt:lpstr>Wingdings</vt:lpstr>
      <vt:lpstr>Wingdings 3</vt:lpstr>
      <vt:lpstr>Facet</vt:lpstr>
      <vt:lpstr>Maths - How to support children at home.</vt:lpstr>
      <vt:lpstr>PowerPoint Presentation</vt:lpstr>
      <vt:lpstr>Why is maths so important?</vt:lpstr>
      <vt:lpstr>PowerPoint Presentation</vt:lpstr>
      <vt:lpstr>But ……………………………</vt:lpstr>
      <vt:lpstr>PowerPoint Presentation</vt:lpstr>
      <vt:lpstr>How we teach maths in school</vt:lpstr>
      <vt:lpstr>It is important to remember</vt:lpstr>
      <vt:lpstr>Maths is like a web</vt:lpstr>
      <vt:lpstr>EYFS (Early Years and Foundation Stage)</vt:lpstr>
      <vt:lpstr>PowerPoint Presentation</vt:lpstr>
      <vt:lpstr>PowerPoint Presentation</vt:lpstr>
      <vt:lpstr>PowerPoint Presentation</vt:lpstr>
      <vt:lpstr>KS1(Years 1 and 2)</vt:lpstr>
      <vt:lpstr>PowerPoint Presentation</vt:lpstr>
      <vt:lpstr>PowerPoint Presentation</vt:lpstr>
      <vt:lpstr>PowerPoint Presentation</vt:lpstr>
      <vt:lpstr>KS2 (Years 3,4,5 and 6)</vt:lpstr>
      <vt:lpstr>PowerPoint Presentation</vt:lpstr>
      <vt:lpstr>PowerPoint Presentation</vt:lpstr>
      <vt:lpstr>PowerPoint Presentation</vt:lpstr>
      <vt:lpstr>PowerPoint Presentation</vt:lpstr>
      <vt:lpstr>Medium term plans</vt:lpstr>
      <vt:lpstr>PowerPoint Presentation</vt:lpstr>
      <vt:lpstr>PowerPoint Presentation</vt:lpstr>
      <vt:lpstr>PowerPoint Presentation</vt:lpstr>
      <vt:lpstr>PowerPoint Presentation</vt:lpstr>
      <vt:lpstr>Place Value and base 10 number system</vt:lpstr>
      <vt:lpstr>On your white boards ……</vt:lpstr>
      <vt:lpstr>How would you do?</vt:lpstr>
      <vt:lpstr>How about</vt:lpstr>
      <vt:lpstr>or</vt:lpstr>
      <vt:lpstr>Our calculation methods</vt:lpstr>
      <vt:lpstr>Vocabulary</vt:lpstr>
      <vt:lpstr>Classic misconceptions</vt:lpstr>
      <vt:lpstr>Using technology</vt:lpstr>
      <vt:lpstr>SATs! (Statutory Assessment Tests) </vt:lpstr>
      <vt:lpstr>Things to do at home</vt:lpstr>
      <vt:lpstr>PowerPoint Presentation</vt:lpstr>
      <vt:lpstr>PowerPoint Presentation</vt:lpstr>
      <vt:lpstr>PowerPoint Presentation</vt:lpstr>
      <vt:lpstr>More complex challenges</vt:lpstr>
      <vt:lpstr>Thank you for listening  Any questions?</vt:lpstr>
      <vt:lpstr>A final thought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 how to support children at home</dc:title>
  <dc:creator>Andrea Morton</dc:creator>
  <cp:lastModifiedBy>Colin Blakely</cp:lastModifiedBy>
  <cp:revision>277</cp:revision>
  <dcterms:created xsi:type="dcterms:W3CDTF">2019-02-20T12:00:11Z</dcterms:created>
  <dcterms:modified xsi:type="dcterms:W3CDTF">2019-03-12T12:25:50Z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0x010100E2F40D6248E21347A9D9F387202A6A52</vt:lpwstr>
  </property>
</Properties>
</file>